
<file path=[Content_Types].xml><?xml version="1.0" encoding="utf-8"?>
<Types xmlns="http://schemas.openxmlformats.org/package/2006/content-types">
  <Default Extension="jpeg" ContentType="image/jpeg"/>
  <Default Extension="JPG" ContentType="image/.jp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 id="2147483696" r:id="rId6"/>
    <p:sldMasterId id="2147483708" r:id="rId7"/>
    <p:sldMasterId id="2147483720" r:id="rId8"/>
  </p:sldMasterIdLst>
  <p:notesMasterIdLst>
    <p:notesMasterId r:id="rId25"/>
  </p:notesMasterIdLst>
  <p:handoutMasterIdLst>
    <p:handoutMasterId r:id="rId90"/>
  </p:handoutMasterIdLst>
  <p:sldIdLst>
    <p:sldId id="414" r:id="rId9"/>
    <p:sldId id="563" r:id="rId10"/>
    <p:sldId id="417" r:id="rId11"/>
    <p:sldId id="419" r:id="rId12"/>
    <p:sldId id="522" r:id="rId13"/>
    <p:sldId id="567" r:id="rId14"/>
    <p:sldId id="491" r:id="rId15"/>
    <p:sldId id="422" r:id="rId16"/>
    <p:sldId id="568" r:id="rId17"/>
    <p:sldId id="425" r:id="rId18"/>
    <p:sldId id="490" r:id="rId19"/>
    <p:sldId id="643" r:id="rId20"/>
    <p:sldId id="518" r:id="rId21"/>
    <p:sldId id="559" r:id="rId22"/>
    <p:sldId id="426" r:id="rId23"/>
    <p:sldId id="519" r:id="rId24"/>
    <p:sldId id="713" r:id="rId26"/>
    <p:sldId id="714" r:id="rId27"/>
    <p:sldId id="427" r:id="rId28"/>
    <p:sldId id="526" r:id="rId29"/>
    <p:sldId id="545" r:id="rId30"/>
    <p:sldId id="525" r:id="rId31"/>
    <p:sldId id="430" r:id="rId32"/>
    <p:sldId id="442" r:id="rId33"/>
    <p:sldId id="445" r:id="rId34"/>
    <p:sldId id="446" r:id="rId35"/>
    <p:sldId id="447" r:id="rId36"/>
    <p:sldId id="437" r:id="rId37"/>
    <p:sldId id="438" r:id="rId38"/>
    <p:sldId id="439" r:id="rId39"/>
    <p:sldId id="440" r:id="rId40"/>
    <p:sldId id="495" r:id="rId41"/>
    <p:sldId id="496" r:id="rId42"/>
    <p:sldId id="527" r:id="rId43"/>
    <p:sldId id="449" r:id="rId44"/>
    <p:sldId id="503" r:id="rId45"/>
    <p:sldId id="450" r:id="rId46"/>
    <p:sldId id="505" r:id="rId47"/>
    <p:sldId id="528" r:id="rId48"/>
    <p:sldId id="529" r:id="rId49"/>
    <p:sldId id="530" r:id="rId50"/>
    <p:sldId id="504" r:id="rId51"/>
    <p:sldId id="510" r:id="rId52"/>
    <p:sldId id="451" r:id="rId53"/>
    <p:sldId id="531" r:id="rId54"/>
    <p:sldId id="532" r:id="rId55"/>
    <p:sldId id="512" r:id="rId56"/>
    <p:sldId id="533" r:id="rId57"/>
    <p:sldId id="507" r:id="rId58"/>
    <p:sldId id="509" r:id="rId59"/>
    <p:sldId id="552" r:id="rId60"/>
    <p:sldId id="553" r:id="rId61"/>
    <p:sldId id="554" r:id="rId62"/>
    <p:sldId id="555" r:id="rId63"/>
    <p:sldId id="565" r:id="rId64"/>
    <p:sldId id="558" r:id="rId65"/>
    <p:sldId id="457" r:id="rId66"/>
    <p:sldId id="534" r:id="rId67"/>
    <p:sldId id="571" r:id="rId68"/>
    <p:sldId id="458" r:id="rId69"/>
    <p:sldId id="460" r:id="rId70"/>
    <p:sldId id="464" r:id="rId71"/>
    <p:sldId id="551" r:id="rId72"/>
    <p:sldId id="550" r:id="rId73"/>
    <p:sldId id="547" r:id="rId74"/>
    <p:sldId id="549" r:id="rId75"/>
    <p:sldId id="461" r:id="rId76"/>
    <p:sldId id="462" r:id="rId77"/>
    <p:sldId id="540" r:id="rId78"/>
    <p:sldId id="536" r:id="rId79"/>
    <p:sldId id="539" r:id="rId80"/>
    <p:sldId id="560" r:id="rId81"/>
    <p:sldId id="562" r:id="rId82"/>
    <p:sldId id="469" r:id="rId83"/>
    <p:sldId id="541" r:id="rId84"/>
    <p:sldId id="544" r:id="rId85"/>
    <p:sldId id="474" r:id="rId86"/>
    <p:sldId id="479" r:id="rId87"/>
    <p:sldId id="546" r:id="rId88"/>
    <p:sldId id="548" r:id="rId89"/>
  </p:sldIdLst>
  <p:sldSz cx="9144000" cy="6858000" type="screen4x3"/>
  <p:notesSz cx="6858000" cy="9144000"/>
  <p:custDataLst>
    <p:tags r:id="rId94"/>
  </p:custDataLst>
  <p:defaultTextStyle>
    <a:defPPr>
      <a:defRPr lang="zh-CN"/>
    </a:defPPr>
    <a:lvl1pPr marL="0" lvl="0" indent="0" algn="l" defTabSz="914400" rtl="0" eaLnBrk="0" fontAlgn="base" latinLnBrk="0" hangingPunct="0">
      <a:lnSpc>
        <a:spcPct val="100000"/>
      </a:lnSpc>
      <a:spcBef>
        <a:spcPct val="0"/>
      </a:spcBef>
      <a:spcAft>
        <a:spcPct val="0"/>
      </a:spcAft>
      <a:buNone/>
      <a:defRPr sz="4400" b="1" i="0" u="none" kern="1200" baseline="0">
        <a:solidFill>
          <a:schemeClr val="hlink"/>
        </a:solidFill>
        <a:latin typeface="Gill Sans MT" panose="020B0502020104020203" pitchFamily="34" charset="0"/>
        <a:ea typeface="华文中宋" panose="0201060004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sz="4400" b="1" i="0" u="none" kern="1200" baseline="0">
        <a:solidFill>
          <a:schemeClr val="hlink"/>
        </a:solidFill>
        <a:latin typeface="Gill Sans MT" panose="020B0502020104020203" pitchFamily="34" charset="0"/>
        <a:ea typeface="华文中宋" panose="0201060004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sz="4400" b="1" i="0" u="none" kern="1200" baseline="0">
        <a:solidFill>
          <a:schemeClr val="hlink"/>
        </a:solidFill>
        <a:latin typeface="Gill Sans MT" panose="020B0502020104020203" pitchFamily="34" charset="0"/>
        <a:ea typeface="华文中宋" panose="0201060004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sz="4400" b="1" i="0" u="none" kern="1200" baseline="0">
        <a:solidFill>
          <a:schemeClr val="hlink"/>
        </a:solidFill>
        <a:latin typeface="Gill Sans MT" panose="020B0502020104020203" pitchFamily="34" charset="0"/>
        <a:ea typeface="华文中宋" panose="0201060004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sz="4400" b="1" i="0" u="none" kern="1200" baseline="0">
        <a:solidFill>
          <a:schemeClr val="hlink"/>
        </a:solidFill>
        <a:latin typeface="Gill Sans MT" panose="020B0502020104020203" pitchFamily="34" charset="0"/>
        <a:ea typeface="华文中宋" panose="0201060004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sz="4400" b="1" i="0" u="none" kern="1200" baseline="0">
        <a:solidFill>
          <a:schemeClr val="hlink"/>
        </a:solidFill>
        <a:latin typeface="Gill Sans MT" panose="020B0502020104020203" pitchFamily="34" charset="0"/>
        <a:ea typeface="华文中宋" panose="0201060004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sz="4400" b="1" i="0" u="none" kern="1200" baseline="0">
        <a:solidFill>
          <a:schemeClr val="hlink"/>
        </a:solidFill>
        <a:latin typeface="Gill Sans MT" panose="020B0502020104020203" pitchFamily="34" charset="0"/>
        <a:ea typeface="华文中宋" panose="0201060004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sz="4400" b="1" i="0" u="none" kern="1200" baseline="0">
        <a:solidFill>
          <a:schemeClr val="hlink"/>
        </a:solidFill>
        <a:latin typeface="Gill Sans MT" panose="020B0502020104020203" pitchFamily="34" charset="0"/>
        <a:ea typeface="华文中宋" panose="0201060004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sz="4400" b="1" i="0" u="none" kern="1200" baseline="0">
        <a:solidFill>
          <a:schemeClr val="hlink"/>
        </a:solidFill>
        <a:latin typeface="Gill Sans MT" panose="020B0502020104020203" pitchFamily="34" charset="0"/>
        <a:ea typeface="华文中宋" panose="0201060004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F5F5F"/>
    <a:srgbClr val="C0C0C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108" d="100"/>
          <a:sy n="108" d="100"/>
        </p:scale>
        <p:origin x="170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4" Type="http://schemas.openxmlformats.org/officeDocument/2006/relationships/tags" Target="tags/tag3.xml"/><Relationship Id="rId93" Type="http://schemas.openxmlformats.org/officeDocument/2006/relationships/tableStyles" Target="tableStyles.xml"/><Relationship Id="rId92" Type="http://schemas.openxmlformats.org/officeDocument/2006/relationships/viewProps" Target="viewProps.xml"/><Relationship Id="rId91" Type="http://schemas.openxmlformats.org/officeDocument/2006/relationships/presProps" Target="presProps.xml"/><Relationship Id="rId90" Type="http://schemas.openxmlformats.org/officeDocument/2006/relationships/handoutMaster" Target="handoutMasters/handoutMaster1.xml"/><Relationship Id="rId9" Type="http://schemas.openxmlformats.org/officeDocument/2006/relationships/slide" Target="slides/slide1.xml"/><Relationship Id="rId89" Type="http://schemas.openxmlformats.org/officeDocument/2006/relationships/slide" Target="slides/slide80.xml"/><Relationship Id="rId88" Type="http://schemas.openxmlformats.org/officeDocument/2006/relationships/slide" Target="slides/slide79.xml"/><Relationship Id="rId87" Type="http://schemas.openxmlformats.org/officeDocument/2006/relationships/slide" Target="slides/slide78.xml"/><Relationship Id="rId86" Type="http://schemas.openxmlformats.org/officeDocument/2006/relationships/slide" Target="slides/slide77.xml"/><Relationship Id="rId85" Type="http://schemas.openxmlformats.org/officeDocument/2006/relationships/slide" Target="slides/slide76.xml"/><Relationship Id="rId84" Type="http://schemas.openxmlformats.org/officeDocument/2006/relationships/slide" Target="slides/slide75.xml"/><Relationship Id="rId83" Type="http://schemas.openxmlformats.org/officeDocument/2006/relationships/slide" Target="slides/slide74.xml"/><Relationship Id="rId82" Type="http://schemas.openxmlformats.org/officeDocument/2006/relationships/slide" Target="slides/slide73.xml"/><Relationship Id="rId81" Type="http://schemas.openxmlformats.org/officeDocument/2006/relationships/slide" Target="slides/slide72.xml"/><Relationship Id="rId80" Type="http://schemas.openxmlformats.org/officeDocument/2006/relationships/slide" Target="slides/slide71.xml"/><Relationship Id="rId8" Type="http://schemas.openxmlformats.org/officeDocument/2006/relationships/slideMaster" Target="slideMasters/slideMaster7.xml"/><Relationship Id="rId79" Type="http://schemas.openxmlformats.org/officeDocument/2006/relationships/slide" Target="slides/slide70.xml"/><Relationship Id="rId78" Type="http://schemas.openxmlformats.org/officeDocument/2006/relationships/slide" Target="slides/slide69.xml"/><Relationship Id="rId77" Type="http://schemas.openxmlformats.org/officeDocument/2006/relationships/slide" Target="slides/slide68.xml"/><Relationship Id="rId76" Type="http://schemas.openxmlformats.org/officeDocument/2006/relationships/slide" Target="slides/slide67.xml"/><Relationship Id="rId75" Type="http://schemas.openxmlformats.org/officeDocument/2006/relationships/slide" Target="slides/slide66.xml"/><Relationship Id="rId74" Type="http://schemas.openxmlformats.org/officeDocument/2006/relationships/slide" Target="slides/slide65.xml"/><Relationship Id="rId73" Type="http://schemas.openxmlformats.org/officeDocument/2006/relationships/slide" Target="slides/slide64.xml"/><Relationship Id="rId72" Type="http://schemas.openxmlformats.org/officeDocument/2006/relationships/slide" Target="slides/slide63.xml"/><Relationship Id="rId71" Type="http://schemas.openxmlformats.org/officeDocument/2006/relationships/slide" Target="slides/slide62.xml"/><Relationship Id="rId70" Type="http://schemas.openxmlformats.org/officeDocument/2006/relationships/slide" Target="slides/slide61.xml"/><Relationship Id="rId7" Type="http://schemas.openxmlformats.org/officeDocument/2006/relationships/slideMaster" Target="slideMasters/slideMaster6.xml"/><Relationship Id="rId69" Type="http://schemas.openxmlformats.org/officeDocument/2006/relationships/slide" Target="slides/slide60.xml"/><Relationship Id="rId68" Type="http://schemas.openxmlformats.org/officeDocument/2006/relationships/slide" Target="slides/slide59.xml"/><Relationship Id="rId67" Type="http://schemas.openxmlformats.org/officeDocument/2006/relationships/slide" Target="slides/slide58.xml"/><Relationship Id="rId66" Type="http://schemas.openxmlformats.org/officeDocument/2006/relationships/slide" Target="slides/slide57.xml"/><Relationship Id="rId65" Type="http://schemas.openxmlformats.org/officeDocument/2006/relationships/slide" Target="slides/slide56.xml"/><Relationship Id="rId64" Type="http://schemas.openxmlformats.org/officeDocument/2006/relationships/slide" Target="slides/slide55.xml"/><Relationship Id="rId63" Type="http://schemas.openxmlformats.org/officeDocument/2006/relationships/slide" Target="slides/slide54.xml"/><Relationship Id="rId62" Type="http://schemas.openxmlformats.org/officeDocument/2006/relationships/slide" Target="slides/slide53.xml"/><Relationship Id="rId61" Type="http://schemas.openxmlformats.org/officeDocument/2006/relationships/slide" Target="slides/slide52.xml"/><Relationship Id="rId60" Type="http://schemas.openxmlformats.org/officeDocument/2006/relationships/slide" Target="slides/slide51.xml"/><Relationship Id="rId6" Type="http://schemas.openxmlformats.org/officeDocument/2006/relationships/slideMaster" Target="slideMasters/slideMaster5.xml"/><Relationship Id="rId59" Type="http://schemas.openxmlformats.org/officeDocument/2006/relationships/slide" Target="slides/slide50.xml"/><Relationship Id="rId58" Type="http://schemas.openxmlformats.org/officeDocument/2006/relationships/slide" Target="slides/slide49.xml"/><Relationship Id="rId57" Type="http://schemas.openxmlformats.org/officeDocument/2006/relationships/slide" Target="slides/slide48.xml"/><Relationship Id="rId56" Type="http://schemas.openxmlformats.org/officeDocument/2006/relationships/slide" Target="slides/slide47.xml"/><Relationship Id="rId55" Type="http://schemas.openxmlformats.org/officeDocument/2006/relationships/slide" Target="slides/slide46.xml"/><Relationship Id="rId54" Type="http://schemas.openxmlformats.org/officeDocument/2006/relationships/slide" Target="slides/slide45.xml"/><Relationship Id="rId53" Type="http://schemas.openxmlformats.org/officeDocument/2006/relationships/slide" Target="slides/slide44.xml"/><Relationship Id="rId52" Type="http://schemas.openxmlformats.org/officeDocument/2006/relationships/slide" Target="slides/slide43.xml"/><Relationship Id="rId51" Type="http://schemas.openxmlformats.org/officeDocument/2006/relationships/slide" Target="slides/slide42.xml"/><Relationship Id="rId50" Type="http://schemas.openxmlformats.org/officeDocument/2006/relationships/slide" Target="slides/slide41.xml"/><Relationship Id="rId5" Type="http://schemas.openxmlformats.org/officeDocument/2006/relationships/slideMaster" Target="slideMasters/slideMaster4.xml"/><Relationship Id="rId49" Type="http://schemas.openxmlformats.org/officeDocument/2006/relationships/slide" Target="slides/slide40.xml"/><Relationship Id="rId48" Type="http://schemas.openxmlformats.org/officeDocument/2006/relationships/slide" Target="slides/slide39.xml"/><Relationship Id="rId47" Type="http://schemas.openxmlformats.org/officeDocument/2006/relationships/slide" Target="slides/slide38.xml"/><Relationship Id="rId46" Type="http://schemas.openxmlformats.org/officeDocument/2006/relationships/slide" Target="slides/slide37.xml"/><Relationship Id="rId45" Type="http://schemas.openxmlformats.org/officeDocument/2006/relationships/slide" Target="slides/slide36.xml"/><Relationship Id="rId44" Type="http://schemas.openxmlformats.org/officeDocument/2006/relationships/slide" Target="slides/slide35.xml"/><Relationship Id="rId43" Type="http://schemas.openxmlformats.org/officeDocument/2006/relationships/slide" Target="slides/slide34.xml"/><Relationship Id="rId42" Type="http://schemas.openxmlformats.org/officeDocument/2006/relationships/slide" Target="slides/slide33.xml"/><Relationship Id="rId41" Type="http://schemas.openxmlformats.org/officeDocument/2006/relationships/slide" Target="slides/slide32.xml"/><Relationship Id="rId40" Type="http://schemas.openxmlformats.org/officeDocument/2006/relationships/slide" Target="slides/slide31.xml"/><Relationship Id="rId4" Type="http://schemas.openxmlformats.org/officeDocument/2006/relationships/slideMaster" Target="slideMasters/slideMaster3.xml"/><Relationship Id="rId39" Type="http://schemas.openxmlformats.org/officeDocument/2006/relationships/slide" Target="slides/slide30.xml"/><Relationship Id="rId38" Type="http://schemas.openxmlformats.org/officeDocument/2006/relationships/slide" Target="slides/slide29.xml"/><Relationship Id="rId37" Type="http://schemas.openxmlformats.org/officeDocument/2006/relationships/slide" Target="slides/slide28.xml"/><Relationship Id="rId36" Type="http://schemas.openxmlformats.org/officeDocument/2006/relationships/slide" Target="slides/slide27.xml"/><Relationship Id="rId35" Type="http://schemas.openxmlformats.org/officeDocument/2006/relationships/slide" Target="slides/slide26.xml"/><Relationship Id="rId34" Type="http://schemas.openxmlformats.org/officeDocument/2006/relationships/slide" Target="slides/slide25.xml"/><Relationship Id="rId33" Type="http://schemas.openxmlformats.org/officeDocument/2006/relationships/slide" Target="slides/slide24.xml"/><Relationship Id="rId32" Type="http://schemas.openxmlformats.org/officeDocument/2006/relationships/slide" Target="slides/slide23.xml"/><Relationship Id="rId31" Type="http://schemas.openxmlformats.org/officeDocument/2006/relationships/slide" Target="slides/slide22.xml"/><Relationship Id="rId30" Type="http://schemas.openxmlformats.org/officeDocument/2006/relationships/slide" Target="slides/slide21.xml"/><Relationship Id="rId3" Type="http://schemas.openxmlformats.org/officeDocument/2006/relationships/slideMaster" Target="slideMasters/slideMaster2.xml"/><Relationship Id="rId29" Type="http://schemas.openxmlformats.org/officeDocument/2006/relationships/slide" Target="slides/slide20.xml"/><Relationship Id="rId28" Type="http://schemas.openxmlformats.org/officeDocument/2006/relationships/slide" Target="slides/slide19.xml"/><Relationship Id="rId27" Type="http://schemas.openxmlformats.org/officeDocument/2006/relationships/slide" Target="slides/slide18.xml"/><Relationship Id="rId26" Type="http://schemas.openxmlformats.org/officeDocument/2006/relationships/slide" Target="slides/slide17.xml"/><Relationship Id="rId25" Type="http://schemas.openxmlformats.org/officeDocument/2006/relationships/notesMaster" Target="notesMasters/notesMaster1.xml"/><Relationship Id="rId24" Type="http://schemas.openxmlformats.org/officeDocument/2006/relationships/slide" Target="slides/slide16.xml"/><Relationship Id="rId23" Type="http://schemas.openxmlformats.org/officeDocument/2006/relationships/slide" Target="slides/slide15.xml"/><Relationship Id="rId22" Type="http://schemas.openxmlformats.org/officeDocument/2006/relationships/slide" Target="slides/slide14.xml"/><Relationship Id="rId21" Type="http://schemas.openxmlformats.org/officeDocument/2006/relationships/slide" Target="slides/slide13.xml"/><Relationship Id="rId20" Type="http://schemas.openxmlformats.org/officeDocument/2006/relationships/slide" Target="slides/slide12.xml"/><Relationship Id="rId2" Type="http://schemas.openxmlformats.org/officeDocument/2006/relationships/theme" Target="theme/theme1.xml"/><Relationship Id="rId19" Type="http://schemas.openxmlformats.org/officeDocument/2006/relationships/slide" Target="slides/slide11.xml"/><Relationship Id="rId18" Type="http://schemas.openxmlformats.org/officeDocument/2006/relationships/slide" Target="slides/slide10.xml"/><Relationship Id="rId17" Type="http://schemas.openxmlformats.org/officeDocument/2006/relationships/slide" Target="slides/slide9.xml"/><Relationship Id="rId16" Type="http://schemas.openxmlformats.org/officeDocument/2006/relationships/slide" Target="slides/slide8.xml"/><Relationship Id="rId15" Type="http://schemas.openxmlformats.org/officeDocument/2006/relationships/slide" Target="slides/slide7.xml"/><Relationship Id="rId14" Type="http://schemas.openxmlformats.org/officeDocument/2006/relationships/slide" Target="slides/slide6.xml"/><Relationship Id="rId13" Type="http://schemas.openxmlformats.org/officeDocument/2006/relationships/slide" Target="slides/slide5.xml"/><Relationship Id="rId12" Type="http://schemas.openxmlformats.org/officeDocument/2006/relationships/slide" Target="slides/slide4.xml"/><Relationship Id="rId11" Type="http://schemas.openxmlformats.org/officeDocument/2006/relationships/slide" Target="slides/slide3.xml"/><Relationship Id="rId10" Type="http://schemas.openxmlformats.org/officeDocument/2006/relationships/slide" Target="slides/slide2.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8194" name="页眉占位符 1"/>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eaLnBrk="1" hangingPunct="1">
              <a:spcBef>
                <a:spcPct val="20000"/>
              </a:spcBef>
              <a:buClr>
                <a:schemeClr val="hlink"/>
              </a:buClr>
              <a:buSzPct val="55000"/>
              <a:buFont typeface="Wingdings" panose="05000000000000000000" pitchFamily="2" charset="2"/>
              <a:buChar char="n"/>
              <a:defRPr sz="1200">
                <a:latin typeface="Times New Roman" panose="02020603050405020304" pitchFamily="18" charset="0"/>
                <a:ea typeface="宋体" panose="02010600030101010101" pitchFamily="2" charset="-122"/>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zh-CN" altLang="en-US" sz="1200" b="1" i="0" u="none" strike="noStrike" kern="1200" cap="none" spc="0" normalizeH="0" baseline="0" noProof="0">
              <a:ln>
                <a:noFill/>
              </a:ln>
              <a:solidFill>
                <a:schemeClr val="hlink"/>
              </a:solidFill>
              <a:effectLst/>
              <a:uLnTx/>
              <a:uFillTx/>
              <a:latin typeface="Times New Roman" panose="02020603050405020304" pitchFamily="18" charset="0"/>
              <a:ea typeface="宋体" panose="02010600030101010101" pitchFamily="2" charset="-122"/>
              <a:cs typeface="+mn-cs"/>
            </a:endParaRPr>
          </a:p>
        </p:txBody>
      </p:sp>
      <p:sp>
        <p:nvSpPr>
          <p:cNvPr id="8195" name="日期占位符 2"/>
          <p:cNvSpPr>
            <a:spLocks noGrp="1" noChangeArrowheads="1"/>
          </p:cNvSpPr>
          <p:nvPr>
            <p:ph type="dt" idx="1"/>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algn="r" eaLnBrk="1" hangingPunct="1">
              <a:spcBef>
                <a:spcPct val="20000"/>
              </a:spcBef>
              <a:buClr>
                <a:schemeClr val="hlink"/>
              </a:buClr>
              <a:buSzPct val="55000"/>
              <a:buFont typeface="Wingdings" panose="05000000000000000000" pitchFamily="2" charset="2"/>
              <a:buChar char="n"/>
              <a:defRPr sz="1200">
                <a:latin typeface="Times New Roman" panose="02020603050405020304" pitchFamily="18" charset="0"/>
                <a:ea typeface="宋体" panose="02010600030101010101" pitchFamily="2" charset="-122"/>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2400A68B-3ADE-41D5-B2E8-C868A9D8EE34}" type="datetimeFigureOut">
              <a:rPr kumimoji="0" lang="zh-CN" altLang="en-US" sz="1200" b="1" i="0" u="none" strike="noStrike" kern="1200" cap="none" spc="0" normalizeH="0" baseline="0" noProof="0">
                <a:ln>
                  <a:noFill/>
                </a:ln>
                <a:solidFill>
                  <a:schemeClr val="hlink"/>
                </a:solidFill>
                <a:effectLst/>
                <a:uLnTx/>
                <a:uFillTx/>
                <a:latin typeface="Times New Roman" panose="02020603050405020304" pitchFamily="18" charset="0"/>
                <a:ea typeface="宋体" panose="02010600030101010101" pitchFamily="2" charset="-122"/>
                <a:cs typeface="+mn-cs"/>
              </a:rPr>
            </a:fld>
            <a:endParaRPr kumimoji="0" lang="zh-CN" altLang="en-US" sz="1200" b="1" i="0" u="none" strike="noStrike" kern="1200" cap="none" spc="0" normalizeH="0" baseline="0" noProof="0">
              <a:ln>
                <a:noFill/>
              </a:ln>
              <a:solidFill>
                <a:schemeClr val="hlink"/>
              </a:solidFill>
              <a:effectLst/>
              <a:uLnTx/>
              <a:uFillTx/>
              <a:latin typeface="Times New Roman" panose="02020603050405020304" pitchFamily="18" charset="0"/>
              <a:ea typeface="宋体" panose="02010600030101010101" pitchFamily="2" charset="-122"/>
              <a:cs typeface="+mn-cs"/>
            </a:endParaRPr>
          </a:p>
        </p:txBody>
      </p:sp>
      <p:sp>
        <p:nvSpPr>
          <p:cNvPr id="87044" name="幻灯片图像占位符 3"/>
          <p:cNvSpPr>
            <a:spLocks noGrp="1"/>
          </p:cNvSpPr>
          <p:nvPr>
            <p:ph type="sldImg"/>
          </p:nvPr>
        </p:nvSpPr>
        <p:spPr>
          <a:xfrm>
            <a:off x="1143000" y="685800"/>
            <a:ext cx="4572000" cy="3429000"/>
          </a:xfrm>
          <a:prstGeom prst="rect">
            <a:avLst/>
          </a:prstGeom>
          <a:noFill/>
          <a:ln w="12700">
            <a:noFill/>
          </a:ln>
        </p:spPr>
      </p:sp>
      <p:sp>
        <p:nvSpPr>
          <p:cNvPr id="8197" name="备注占位符 4"/>
          <p:cNvSpPr>
            <a:spLocks noGrp="1" noChangeArrowheads="1"/>
          </p:cNvSpPr>
          <p:nvPr>
            <p:ph type="body" sz="quarter" idx="3"/>
          </p:nvPr>
        </p:nvSpPr>
        <p:spPr bwMode="auto">
          <a:xfrm>
            <a:off x="685800" y="43434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第二级</a:t>
            </a: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第三级</a:t>
            </a: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第四级</a:t>
            </a: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rPr>
              <a:t>第五级</a:t>
            </a:r>
            <a:endParaRPr kumimoji="0" lang="zh-CN" altLang="en-US" sz="1200" b="0" i="0" u="none" strike="noStrike" kern="1200" cap="none" spc="0" normalizeH="0" baseline="0" noProof="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8198" name="页脚占位符 5"/>
          <p:cNvSpPr>
            <a:spLocks noGrp="1" noChangeArrowheads="1"/>
          </p:cNvSpPr>
          <p:nvPr>
            <p:ph type="ftr" sz="quarter" idx="4"/>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eaLnBrk="1" hangingPunct="1">
              <a:spcBef>
                <a:spcPct val="20000"/>
              </a:spcBef>
              <a:buClr>
                <a:schemeClr val="hlink"/>
              </a:buClr>
              <a:buSzPct val="55000"/>
              <a:buFont typeface="Wingdings" panose="05000000000000000000" pitchFamily="2" charset="2"/>
              <a:buChar char="n"/>
              <a:defRPr sz="1200">
                <a:latin typeface="Times New Roman" panose="02020603050405020304" pitchFamily="18" charset="0"/>
                <a:ea typeface="宋体" panose="02010600030101010101" pitchFamily="2" charset="-122"/>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zh-CN" altLang="en-US" sz="1200" b="1" i="0" u="none" strike="noStrike" kern="1200" cap="none" spc="0" normalizeH="0" baseline="0" noProof="0">
              <a:ln>
                <a:noFill/>
              </a:ln>
              <a:solidFill>
                <a:schemeClr val="hlink"/>
              </a:solidFill>
              <a:effectLst/>
              <a:uLnTx/>
              <a:uFillTx/>
              <a:latin typeface="Times New Roman" panose="02020603050405020304" pitchFamily="18" charset="0"/>
              <a:ea typeface="宋体" panose="02010600030101010101" pitchFamily="2" charset="-122"/>
              <a:cs typeface="+mn-cs"/>
            </a:endParaRPr>
          </a:p>
        </p:txBody>
      </p:sp>
      <p:sp>
        <p:nvSpPr>
          <p:cNvPr id="8199" name="灯片编号占位符 6"/>
          <p:cNvSpPr>
            <a:spLocks noGrp="1" noChangeArrowheads="1"/>
          </p:cNvSpPr>
          <p:nvPr>
            <p:ph type="sldNum" sz="quarter" idx="5"/>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r" eaLnBrk="1" hangingPunct="1">
              <a:spcBef>
                <a:spcPct val="20000"/>
              </a:spcBef>
              <a:buClr>
                <a:schemeClr val="hlink"/>
              </a:buClr>
              <a:buSzPct val="55000"/>
              <a:buFont typeface="Wingdings" panose="05000000000000000000" pitchFamily="2" charset="2"/>
              <a:buChar char="n"/>
              <a:defRPr sz="1200" noProof="1">
                <a:latin typeface="Times New Roman" panose="02020603050405020304" pitchFamily="18" charset="0"/>
                <a:ea typeface="宋体" panose="02010600030101010101" pitchFamily="2" charset="-122"/>
                <a:cs typeface="+mn-ea"/>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56FB9303-5E5B-4838-A529-F5FBFDCDF659}" type="slidenum">
              <a:rPr kumimoji="0" lang="zh-CN" altLang="en-US" sz="1200" b="1" i="0" u="none" strike="noStrike" kern="1200" cap="none" spc="0" normalizeH="0" baseline="0" noProof="1">
                <a:ln>
                  <a:noFill/>
                </a:ln>
                <a:solidFill>
                  <a:schemeClr val="hlink"/>
                </a:solidFill>
                <a:effectLst/>
                <a:uLnTx/>
                <a:uFillTx/>
                <a:latin typeface="Times New Roman" panose="02020603050405020304" pitchFamily="18" charset="0"/>
                <a:ea typeface="宋体" panose="02010600030101010101" pitchFamily="2" charset="-122"/>
                <a:cs typeface="+mn-ea"/>
              </a:rPr>
            </a:fld>
            <a:endParaRPr kumimoji="0" lang="zh-CN" altLang="en-US" sz="1200" b="1" i="0" u="none" strike="noStrike" kern="1200" cap="none" spc="0" normalizeH="0" baseline="0" noProof="1">
              <a:ln>
                <a:noFill/>
              </a:ln>
              <a:solidFill>
                <a:schemeClr val="hlink"/>
              </a:solidFill>
              <a:effectLst/>
              <a:uLnTx/>
              <a:uFillTx/>
              <a:latin typeface="Gill Sans MT" panose="020B0502020104020203" pitchFamily="34" charset="0"/>
              <a:ea typeface="华文中宋" panose="02010600040101010101" pitchFamily="2"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105474" name="幻灯片图像占位符 1"/>
          <p:cNvSpPr>
            <a:spLocks noGrp="1" noRot="1" noChangeAspect="1" noTextEdit="1"/>
          </p:cNvSpPr>
          <p:nvPr>
            <p:ph type="sldImg"/>
          </p:nvPr>
        </p:nvSpPr>
        <p:spPr>
          <a:ln>
            <a:solidFill>
              <a:srgbClr val="000000">
                <a:alpha val="100000"/>
              </a:srgbClr>
            </a:solidFill>
            <a:miter lim="800000"/>
          </a:ln>
        </p:spPr>
      </p:sp>
      <p:sp>
        <p:nvSpPr>
          <p:cNvPr id="105475" name="备注占位符 2"/>
          <p:cNvSpPr>
            <a:spLocks noGrp="1"/>
          </p:cNvSpPr>
          <p:nvPr>
            <p:ph type="body"/>
          </p:nvPr>
        </p:nvSpPr>
        <p:spPr>
          <a:ln w="12700"/>
        </p:spPr>
        <p:txBody>
          <a:bodyPr wrap="square" lIns="91440" tIns="45720" rIns="91440" bIns="45720" anchor="t"/>
          <a:p>
            <a:pPr lvl="0" eaLnBrk="1" hangingPunct="1">
              <a:spcBef>
                <a:spcPct val="0"/>
              </a:spcBef>
            </a:pPr>
            <a:r>
              <a:rPr lang="zh-CN" altLang="en-US" dirty="0"/>
              <a:t>一般情况下系统会屏蔽禁选课程，个别情况下由学生自己控制。</a:t>
            </a:r>
            <a:endParaRPr lang="zh-CN" altLang="en-US" dirty="0"/>
          </a:p>
        </p:txBody>
      </p:sp>
      <p:sp>
        <p:nvSpPr>
          <p:cNvPr id="105476" name="灯片编号占位符 3"/>
          <p:cNvSpPr txBox="1">
            <a:spLocks noGrp="1"/>
          </p:cNvSpPr>
          <p:nvPr/>
        </p:nvSpPr>
        <p:spPr>
          <a:xfrm>
            <a:off x="3884613" y="8685213"/>
            <a:ext cx="2971800" cy="457200"/>
          </a:xfrm>
          <a:prstGeom prst="rect">
            <a:avLst/>
          </a:prstGeom>
          <a:noFill/>
          <a:ln w="9525">
            <a:noFill/>
          </a:ln>
        </p:spPr>
        <p:txBody>
          <a:bodyPr anchor="b"/>
          <a:p>
            <a:pPr lvl="0" algn="r" eaLnBrk="1" hangingPunct="1">
              <a:spcBef>
                <a:spcPct val="20000"/>
              </a:spcBef>
              <a:buClr>
                <a:schemeClr val="hlink"/>
              </a:buClr>
              <a:buSzPct val="55000"/>
              <a:buFont typeface="Wingdings" panose="05000000000000000000" pitchFamily="2" charset="2"/>
              <a:buChar char="n"/>
            </a:pPr>
            <a:fld id="{9A0DB2DC-4C9A-4742-B13C-FB6460FD3503}" type="slidenum">
              <a:rPr lang="zh-CN" altLang="en-US" sz="1200" dirty="0">
                <a:latin typeface="Times New Roman" panose="02020603050405020304" pitchFamily="18" charset="0"/>
                <a:ea typeface="宋体" panose="02010600030101010101" pitchFamily="2" charset="-122"/>
              </a:rPr>
            </a:fld>
            <a:endParaRPr lang="zh-CN" altLang="en-US" sz="1200" dirty="0">
              <a:latin typeface="Times New Roman" panose="02020603050405020304" pitchFamily="18" charset="0"/>
              <a:ea typeface="宋体"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noProof="1"/>
              <a:t>单击此处编辑母版标题样式</a:t>
            </a:r>
            <a:endParaRPr lang="zh-CN" altLang="en-US"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noProof="1"/>
              <a:t>单击此处编辑母版副标题样式</a:t>
            </a:r>
            <a:endParaRPr lang="zh-CN" altLang="en-US" noProof="1"/>
          </a:p>
        </p:txBody>
      </p:sp>
      <p:sp>
        <p:nvSpPr>
          <p:cNvPr id="14" name="日期占位符 23"/>
          <p:cNvSpPr>
            <a:spLocks noGrp="1" noChangeArrowheads="1"/>
          </p:cNvSpPr>
          <p:nvPr>
            <p:ph type="dt" sz="half" idx="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5" name="页脚占位符 9"/>
          <p:cNvSpPr>
            <a:spLocks noGrp="1" noChangeArrowheads="1"/>
          </p:cNvSpPr>
          <p:nvPr>
            <p:ph type="ftr" sz="quarter" idx="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6" name="灯片编号占位符 21"/>
          <p:cNvSpPr>
            <a:spLocks noGrp="1" noChangeArrowheads="1"/>
          </p:cNvSpPr>
          <p:nvPr>
            <p:ph type="sldNum" sz="quarter" idx="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AAF7648E-B484-4AD5-8F0A-C406D4D32DBD}"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14" name="日期占位符 23"/>
          <p:cNvSpPr>
            <a:spLocks noGrp="1" noChangeArrowheads="1"/>
          </p:cNvSpPr>
          <p:nvPr>
            <p:ph type="dt" sz="half" idx="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5" name="页脚占位符 9"/>
          <p:cNvSpPr>
            <a:spLocks noGrp="1" noChangeArrowheads="1"/>
          </p:cNvSpPr>
          <p:nvPr>
            <p:ph type="ftr" sz="quarter" idx="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6" name="灯片编号占位符 21"/>
          <p:cNvSpPr>
            <a:spLocks noGrp="1" noChangeArrowheads="1"/>
          </p:cNvSpPr>
          <p:nvPr>
            <p:ph type="sldNum" sz="quarter" idx="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5EA518DD-04EE-4CFF-AFF2-4E85AB6A302D}"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059613" y="274638"/>
            <a:ext cx="1874837" cy="5973762"/>
          </a:xfrm>
        </p:spPr>
        <p:txBody>
          <a:bodyPr vert="eaVert"/>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1435100" y="274638"/>
            <a:ext cx="5472113" cy="5973762"/>
          </a:xfrm>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14" name="日期占位符 23"/>
          <p:cNvSpPr>
            <a:spLocks noGrp="1" noChangeArrowheads="1"/>
          </p:cNvSpPr>
          <p:nvPr>
            <p:ph type="dt" sz="half" idx="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5" name="页脚占位符 9"/>
          <p:cNvSpPr>
            <a:spLocks noGrp="1" noChangeArrowheads="1"/>
          </p:cNvSpPr>
          <p:nvPr>
            <p:ph type="ftr" sz="quarter" idx="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6" name="灯片编号占位符 21"/>
          <p:cNvSpPr>
            <a:spLocks noGrp="1" noChangeArrowheads="1"/>
          </p:cNvSpPr>
          <p:nvPr>
            <p:ph type="sldNum" sz="quarter" idx="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C48E737C-4F86-42B9-AB9C-192AEC625EC3}"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noProof="1"/>
              <a:t>单击此处编辑母版标题样式</a:t>
            </a:r>
            <a:endParaRPr lang="zh-CN" altLang="en-US"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noProof="1"/>
              <a:t>单击此处编辑母版副标题样式</a:t>
            </a:r>
            <a:endParaRPr lang="zh-CN" altLang="en-US" noProof="1"/>
          </a:p>
        </p:txBody>
      </p:sp>
      <p:sp>
        <p:nvSpPr>
          <p:cNvPr id="18" name="日期占位符 6"/>
          <p:cNvSpPr>
            <a:spLocks noGrp="1" noChangeArrowheads="1"/>
          </p:cNvSpPr>
          <p:nvPr>
            <p:ph type="dt" sz="half" idx="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9" name="页脚占位符 19"/>
          <p:cNvSpPr>
            <a:spLocks noGrp="1" noChangeArrowheads="1"/>
          </p:cNvSpPr>
          <p:nvPr>
            <p:ph type="ftr" sz="quarter" idx="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20" name="灯片编号占位符 9"/>
          <p:cNvSpPr>
            <a:spLocks noGrp="1" noChangeArrowheads="1"/>
          </p:cNvSpPr>
          <p:nvPr>
            <p:ph type="sldNum" sz="quarter" idx="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DD2D1120-C4AD-4D14-AC44-DBCCC6557AB8}"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18" name="日期占位符 6"/>
          <p:cNvSpPr>
            <a:spLocks noGrp="1" noChangeArrowheads="1"/>
          </p:cNvSpPr>
          <p:nvPr>
            <p:ph type="dt" sz="half" idx="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9" name="页脚占位符 19"/>
          <p:cNvSpPr>
            <a:spLocks noGrp="1" noChangeArrowheads="1"/>
          </p:cNvSpPr>
          <p:nvPr>
            <p:ph type="ftr" sz="quarter" idx="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20" name="灯片编号占位符 9"/>
          <p:cNvSpPr>
            <a:spLocks noGrp="1" noChangeArrowheads="1"/>
          </p:cNvSpPr>
          <p:nvPr>
            <p:ph type="sldNum" sz="quarter" idx="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B314F1A2-F95B-4144-85B9-D9575DBC2E05}"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a:t>单击此处编辑母版文本样式</a:t>
            </a:r>
            <a:endParaRPr lang="zh-CN" altLang="en-US" noProof="1"/>
          </a:p>
        </p:txBody>
      </p:sp>
      <p:sp>
        <p:nvSpPr>
          <p:cNvPr id="18" name="日期占位符 6"/>
          <p:cNvSpPr>
            <a:spLocks noGrp="1" noChangeArrowheads="1"/>
          </p:cNvSpPr>
          <p:nvPr>
            <p:ph type="dt" sz="half" idx="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9" name="页脚占位符 19"/>
          <p:cNvSpPr>
            <a:spLocks noGrp="1" noChangeArrowheads="1"/>
          </p:cNvSpPr>
          <p:nvPr>
            <p:ph type="ftr" sz="quarter" idx="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20" name="灯片编号占位符 9"/>
          <p:cNvSpPr>
            <a:spLocks noGrp="1" noChangeArrowheads="1"/>
          </p:cNvSpPr>
          <p:nvPr>
            <p:ph type="sldNum" sz="quarter" idx="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5ED67020-CAC7-439B-B198-0665028FB368}"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1435100" y="1447800"/>
            <a:ext cx="3673475"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5260975" y="1447800"/>
            <a:ext cx="3673475"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18" name="日期占位符 6"/>
          <p:cNvSpPr>
            <a:spLocks noGrp="1" noChangeArrowheads="1"/>
          </p:cNvSpPr>
          <p:nvPr>
            <p:ph type="dt" sz="half" idx="1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9" name="页脚占位符 19"/>
          <p:cNvSpPr>
            <a:spLocks noGrp="1" noChangeArrowheads="1"/>
          </p:cNvSpPr>
          <p:nvPr>
            <p:ph type="ftr" sz="quarter" idx="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20" name="灯片编号占位符 9"/>
          <p:cNvSpPr>
            <a:spLocks noGrp="1" noChangeArrowheads="1"/>
          </p:cNvSpPr>
          <p:nvPr>
            <p:ph type="sldNum" sz="quarter" idx="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38F74474-28EC-4E7D-98E1-45A119A96768}"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18" name="日期占位符 6"/>
          <p:cNvSpPr>
            <a:spLocks noGrp="1" noChangeArrowheads="1"/>
          </p:cNvSpPr>
          <p:nvPr>
            <p:ph type="dt" sz="half" idx="1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9" name="页脚占位符 19"/>
          <p:cNvSpPr>
            <a:spLocks noGrp="1" noChangeArrowheads="1"/>
          </p:cNvSpPr>
          <p:nvPr>
            <p:ph type="ftr" sz="quarter" idx="1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20" name="灯片编号占位符 9"/>
          <p:cNvSpPr>
            <a:spLocks noGrp="1" noChangeArrowheads="1"/>
          </p:cNvSpPr>
          <p:nvPr>
            <p:ph type="sldNum" sz="quarter" idx="1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DF8A7D12-99C2-4745-857D-D9A2ECD29630}"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18" name="日期占位符 6"/>
          <p:cNvSpPr>
            <a:spLocks noGrp="1" noChangeArrowheads="1"/>
          </p:cNvSpPr>
          <p:nvPr>
            <p:ph type="dt" sz="half" idx="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9" name="页脚占位符 19"/>
          <p:cNvSpPr>
            <a:spLocks noGrp="1" noChangeArrowheads="1"/>
          </p:cNvSpPr>
          <p:nvPr>
            <p:ph type="ftr" sz="quarter" idx="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20" name="灯片编号占位符 9"/>
          <p:cNvSpPr>
            <a:spLocks noGrp="1" noChangeArrowheads="1"/>
          </p:cNvSpPr>
          <p:nvPr>
            <p:ph type="sldNum" sz="quarter" idx="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CC42F598-2BF6-4E7A-B114-B55C2379346F}"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bg>
      <p:bgPr>
        <a:blipFill rotWithShape="0">
          <a:blip r:embed="rId2"/>
          <a:stretch>
            <a:fillRect/>
          </a:stretch>
        </a:blipFill>
        <a:effectLst/>
      </p:bgPr>
    </p:bg>
    <p:spTree>
      <p:nvGrpSpPr>
        <p:cNvPr id="1" name=""/>
        <p:cNvGrpSpPr/>
        <p:nvPr/>
      </p:nvGrpSpPr>
      <p:grpSpPr>
        <a:xfrm>
          <a:off x="0" y="0"/>
          <a:ext cx="0" cy="0"/>
          <a:chOff x="0" y="0"/>
          <a:chExt cx="0" cy="0"/>
        </a:xfrm>
      </p:grpSpPr>
      <p:sp>
        <p:nvSpPr>
          <p:cNvPr id="18" name="日期占位符 6"/>
          <p:cNvSpPr>
            <a:spLocks noGrp="1" noChangeArrowheads="1"/>
          </p:cNvSpPr>
          <p:nvPr>
            <p:ph type="dt" sz="half" idx="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9" name="页脚占位符 19"/>
          <p:cNvSpPr>
            <a:spLocks noGrp="1" noChangeArrowheads="1"/>
          </p:cNvSpPr>
          <p:nvPr>
            <p:ph type="ftr" sz="quarter" idx="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20" name="灯片编号占位符 9"/>
          <p:cNvSpPr>
            <a:spLocks noGrp="1" noChangeArrowheads="1"/>
          </p:cNvSpPr>
          <p:nvPr>
            <p:ph type="sldNum" sz="quarter" idx="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3E8341E7-077B-47CB-87E8-682CA2E6A29C}"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noProof="1"/>
              <a:t>单击此处编辑母版标题样式</a:t>
            </a:r>
            <a:endParaRPr lang="zh-CN" altLang="en-US"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endParaRPr lang="zh-CN" altLang="en-US" noProof="1"/>
          </a:p>
        </p:txBody>
      </p:sp>
      <p:sp>
        <p:nvSpPr>
          <p:cNvPr id="18" name="日期占位符 6"/>
          <p:cNvSpPr>
            <a:spLocks noGrp="1" noChangeArrowheads="1"/>
          </p:cNvSpPr>
          <p:nvPr>
            <p:ph type="dt" sz="half" idx="1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9" name="页脚占位符 19"/>
          <p:cNvSpPr>
            <a:spLocks noGrp="1" noChangeArrowheads="1"/>
          </p:cNvSpPr>
          <p:nvPr>
            <p:ph type="ftr" sz="quarter" idx="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20" name="灯片编号占位符 9"/>
          <p:cNvSpPr>
            <a:spLocks noGrp="1" noChangeArrowheads="1"/>
          </p:cNvSpPr>
          <p:nvPr>
            <p:ph type="sldNum" sz="quarter" idx="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67442BA7-658B-4585-B694-D78EB7A3DB4C}"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14" name="日期占位符 23"/>
          <p:cNvSpPr>
            <a:spLocks noGrp="1" noChangeArrowheads="1"/>
          </p:cNvSpPr>
          <p:nvPr>
            <p:ph type="dt" sz="half" idx="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5" name="页脚占位符 9"/>
          <p:cNvSpPr>
            <a:spLocks noGrp="1" noChangeArrowheads="1"/>
          </p:cNvSpPr>
          <p:nvPr>
            <p:ph type="ftr" sz="quarter" idx="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6" name="灯片编号占位符 21"/>
          <p:cNvSpPr>
            <a:spLocks noGrp="1" noChangeArrowheads="1"/>
          </p:cNvSpPr>
          <p:nvPr>
            <p:ph type="sldNum" sz="quarter" idx="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7BA091D7-F192-481F-86FE-4BBE3A21F613}"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noProof="1"/>
              <a:t>单击此处编辑母版标题样式</a:t>
            </a:r>
            <a:endParaRPr lang="zh-CN" altLang="en-US"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defRPr/>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endParaRPr lang="zh-CN" altLang="en-US" noProof="1"/>
          </a:p>
        </p:txBody>
      </p:sp>
      <p:sp>
        <p:nvSpPr>
          <p:cNvPr id="18" name="日期占位符 6"/>
          <p:cNvSpPr>
            <a:spLocks noGrp="1" noChangeArrowheads="1"/>
          </p:cNvSpPr>
          <p:nvPr>
            <p:ph type="dt" sz="half" idx="1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9" name="页脚占位符 19"/>
          <p:cNvSpPr>
            <a:spLocks noGrp="1" noChangeArrowheads="1"/>
          </p:cNvSpPr>
          <p:nvPr>
            <p:ph type="ftr" sz="quarter" idx="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20" name="灯片编号占位符 9"/>
          <p:cNvSpPr>
            <a:spLocks noGrp="1" noChangeArrowheads="1"/>
          </p:cNvSpPr>
          <p:nvPr>
            <p:ph type="sldNum" sz="quarter" idx="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8769D1CA-84D5-479D-84D2-9D1AE1F82AC5}"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18" name="日期占位符 6"/>
          <p:cNvSpPr>
            <a:spLocks noGrp="1" noChangeArrowheads="1"/>
          </p:cNvSpPr>
          <p:nvPr>
            <p:ph type="dt" sz="half" idx="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9" name="页脚占位符 19"/>
          <p:cNvSpPr>
            <a:spLocks noGrp="1" noChangeArrowheads="1"/>
          </p:cNvSpPr>
          <p:nvPr>
            <p:ph type="ftr" sz="quarter" idx="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20" name="灯片编号占位符 9"/>
          <p:cNvSpPr>
            <a:spLocks noGrp="1" noChangeArrowheads="1"/>
          </p:cNvSpPr>
          <p:nvPr>
            <p:ph type="sldNum" sz="quarter" idx="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6A08F450-60A1-4341-8E98-7231CED5D4EE}"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059613" y="274638"/>
            <a:ext cx="1874837" cy="5973762"/>
          </a:xfrm>
        </p:spPr>
        <p:txBody>
          <a:bodyPr vert="eaVert"/>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1435100" y="274638"/>
            <a:ext cx="5472113" cy="5973762"/>
          </a:xfrm>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18" name="日期占位符 6"/>
          <p:cNvSpPr>
            <a:spLocks noGrp="1" noChangeArrowheads="1"/>
          </p:cNvSpPr>
          <p:nvPr>
            <p:ph type="dt" sz="half" idx="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9" name="页脚占位符 19"/>
          <p:cNvSpPr>
            <a:spLocks noGrp="1" noChangeArrowheads="1"/>
          </p:cNvSpPr>
          <p:nvPr>
            <p:ph type="ftr" sz="quarter" idx="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20" name="灯片编号占位符 9"/>
          <p:cNvSpPr>
            <a:spLocks noGrp="1" noChangeArrowheads="1"/>
          </p:cNvSpPr>
          <p:nvPr>
            <p:ph type="sldNum" sz="quarter" idx="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AF3D62B3-4018-413B-9B76-EA46956D3B7B}"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noProof="1"/>
              <a:t>单击此处编辑母版标题样式</a:t>
            </a:r>
            <a:endParaRPr lang="zh-CN" altLang="en-US"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noProof="1"/>
              <a:t>单击此处编辑母版副标题样式</a:t>
            </a:r>
            <a:endParaRPr lang="zh-CN" altLang="en-US" noProof="1"/>
          </a:p>
        </p:txBody>
      </p:sp>
      <p:sp>
        <p:nvSpPr>
          <p:cNvPr id="13" name="日期占位符 3"/>
          <p:cNvSpPr>
            <a:spLocks noGrp="1" noChangeArrowheads="1"/>
          </p:cNvSpPr>
          <p:nvPr>
            <p:ph type="dt" sz="half" idx="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4" name="页脚占位符 4"/>
          <p:cNvSpPr>
            <a:spLocks noGrp="1" noChangeArrowheads="1"/>
          </p:cNvSpPr>
          <p:nvPr>
            <p:ph type="ftr" sz="quarter" idx="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5" name="灯片编号占位符 5"/>
          <p:cNvSpPr>
            <a:spLocks noGrp="1" noChangeArrowheads="1"/>
          </p:cNvSpPr>
          <p:nvPr>
            <p:ph type="sldNum" sz="quarter" idx="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AD42EA3B-A8FF-4941-B526-07A33B98A0E0}"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13" name="日期占位符 3"/>
          <p:cNvSpPr>
            <a:spLocks noGrp="1" noChangeArrowheads="1"/>
          </p:cNvSpPr>
          <p:nvPr>
            <p:ph type="dt" sz="half" idx="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4" name="页脚占位符 4"/>
          <p:cNvSpPr>
            <a:spLocks noGrp="1" noChangeArrowheads="1"/>
          </p:cNvSpPr>
          <p:nvPr>
            <p:ph type="ftr" sz="quarter" idx="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5" name="灯片编号占位符 5"/>
          <p:cNvSpPr>
            <a:spLocks noGrp="1" noChangeArrowheads="1"/>
          </p:cNvSpPr>
          <p:nvPr>
            <p:ph type="sldNum" sz="quarter" idx="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BA7D9922-00E8-4432-AD35-4AD7B682050E}"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a:t>单击此处编辑母版文本样式</a:t>
            </a:r>
            <a:endParaRPr lang="zh-CN" altLang="en-US" noProof="1"/>
          </a:p>
        </p:txBody>
      </p:sp>
      <p:sp>
        <p:nvSpPr>
          <p:cNvPr id="13" name="日期占位符 3"/>
          <p:cNvSpPr>
            <a:spLocks noGrp="1" noChangeArrowheads="1"/>
          </p:cNvSpPr>
          <p:nvPr>
            <p:ph type="dt" sz="half" idx="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4" name="页脚占位符 4"/>
          <p:cNvSpPr>
            <a:spLocks noGrp="1" noChangeArrowheads="1"/>
          </p:cNvSpPr>
          <p:nvPr>
            <p:ph type="ftr" sz="quarter" idx="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5" name="灯片编号占位符 5"/>
          <p:cNvSpPr>
            <a:spLocks noGrp="1" noChangeArrowheads="1"/>
          </p:cNvSpPr>
          <p:nvPr>
            <p:ph type="sldNum" sz="quarter" idx="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57FBC87E-2C0D-4A72-9246-A97DD3FCF8A9}"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1435100" y="1447800"/>
            <a:ext cx="3673475"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5260975" y="1447800"/>
            <a:ext cx="3673475"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13" name="日期占位符 3"/>
          <p:cNvSpPr>
            <a:spLocks noGrp="1" noChangeArrowheads="1"/>
          </p:cNvSpPr>
          <p:nvPr>
            <p:ph type="dt" sz="half" idx="1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4" name="页脚占位符 4"/>
          <p:cNvSpPr>
            <a:spLocks noGrp="1" noChangeArrowheads="1"/>
          </p:cNvSpPr>
          <p:nvPr>
            <p:ph type="ftr" sz="quarter" idx="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5" name="灯片编号占位符 5"/>
          <p:cNvSpPr>
            <a:spLocks noGrp="1" noChangeArrowheads="1"/>
          </p:cNvSpPr>
          <p:nvPr>
            <p:ph type="sldNum" sz="quarter" idx="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B7CB5CAD-4060-42A9-BF46-D3C009B12D32}"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13" name="日期占位符 3"/>
          <p:cNvSpPr>
            <a:spLocks noGrp="1" noChangeArrowheads="1"/>
          </p:cNvSpPr>
          <p:nvPr>
            <p:ph type="dt" sz="half" idx="1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4" name="页脚占位符 4"/>
          <p:cNvSpPr>
            <a:spLocks noGrp="1" noChangeArrowheads="1"/>
          </p:cNvSpPr>
          <p:nvPr>
            <p:ph type="ftr" sz="quarter" idx="1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5" name="灯片编号占位符 5"/>
          <p:cNvSpPr>
            <a:spLocks noGrp="1" noChangeArrowheads="1"/>
          </p:cNvSpPr>
          <p:nvPr>
            <p:ph type="sldNum" sz="quarter" idx="1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B5056C8A-A2DD-486A-A871-38BA0439CC08}"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13" name="日期占位符 3"/>
          <p:cNvSpPr>
            <a:spLocks noGrp="1" noChangeArrowheads="1"/>
          </p:cNvSpPr>
          <p:nvPr>
            <p:ph type="dt" sz="half" idx="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4" name="页脚占位符 4"/>
          <p:cNvSpPr>
            <a:spLocks noGrp="1" noChangeArrowheads="1"/>
          </p:cNvSpPr>
          <p:nvPr>
            <p:ph type="ftr" sz="quarter" idx="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5" name="灯片编号占位符 5"/>
          <p:cNvSpPr>
            <a:spLocks noGrp="1" noChangeArrowheads="1"/>
          </p:cNvSpPr>
          <p:nvPr>
            <p:ph type="sldNum" sz="quarter" idx="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0911D10F-40B3-4BB3-AE6A-E6570A150196}"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bg>
      <p:bgPr>
        <a:blipFill rotWithShape="0">
          <a:blip r:embed="rId2"/>
          <a:stretch>
            <a:fillRect/>
          </a:stretch>
        </a:blipFill>
        <a:effectLst/>
      </p:bgPr>
    </p:bg>
    <p:spTree>
      <p:nvGrpSpPr>
        <p:cNvPr id="1" name=""/>
        <p:cNvGrpSpPr/>
        <p:nvPr/>
      </p:nvGrpSpPr>
      <p:grpSpPr>
        <a:xfrm>
          <a:off x="0" y="0"/>
          <a:ext cx="0" cy="0"/>
          <a:chOff x="0" y="0"/>
          <a:chExt cx="0" cy="0"/>
        </a:xfrm>
      </p:grpSpPr>
      <p:sp>
        <p:nvSpPr>
          <p:cNvPr id="13" name="日期占位符 3"/>
          <p:cNvSpPr>
            <a:spLocks noGrp="1" noChangeArrowheads="1"/>
          </p:cNvSpPr>
          <p:nvPr>
            <p:ph type="dt" sz="half" idx="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4" name="页脚占位符 4"/>
          <p:cNvSpPr>
            <a:spLocks noGrp="1" noChangeArrowheads="1"/>
          </p:cNvSpPr>
          <p:nvPr>
            <p:ph type="ftr" sz="quarter" idx="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5" name="灯片编号占位符 5"/>
          <p:cNvSpPr>
            <a:spLocks noGrp="1" noChangeArrowheads="1"/>
          </p:cNvSpPr>
          <p:nvPr>
            <p:ph type="sldNum" sz="quarter" idx="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12BBEE32-400A-4848-BD05-95A30511FA7E}"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a:t>单击此处编辑母版文本样式</a:t>
            </a:r>
            <a:endParaRPr lang="zh-CN" altLang="en-US" noProof="1"/>
          </a:p>
        </p:txBody>
      </p:sp>
      <p:sp>
        <p:nvSpPr>
          <p:cNvPr id="14" name="日期占位符 23"/>
          <p:cNvSpPr>
            <a:spLocks noGrp="1" noChangeArrowheads="1"/>
          </p:cNvSpPr>
          <p:nvPr>
            <p:ph type="dt" sz="half" idx="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5" name="页脚占位符 9"/>
          <p:cNvSpPr>
            <a:spLocks noGrp="1" noChangeArrowheads="1"/>
          </p:cNvSpPr>
          <p:nvPr>
            <p:ph type="ftr" sz="quarter" idx="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6" name="灯片编号占位符 21"/>
          <p:cNvSpPr>
            <a:spLocks noGrp="1" noChangeArrowheads="1"/>
          </p:cNvSpPr>
          <p:nvPr>
            <p:ph type="sldNum" sz="quarter" idx="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8C950648-4651-4250-90A6-1933CB88AC76}"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noProof="1"/>
              <a:t>单击此处编辑母版标题样式</a:t>
            </a:r>
            <a:endParaRPr lang="zh-CN" altLang="en-US"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endParaRPr lang="zh-CN" altLang="en-US" noProof="1"/>
          </a:p>
        </p:txBody>
      </p:sp>
      <p:sp>
        <p:nvSpPr>
          <p:cNvPr id="13" name="日期占位符 3"/>
          <p:cNvSpPr>
            <a:spLocks noGrp="1" noChangeArrowheads="1"/>
          </p:cNvSpPr>
          <p:nvPr>
            <p:ph type="dt" sz="half" idx="1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4" name="页脚占位符 4"/>
          <p:cNvSpPr>
            <a:spLocks noGrp="1" noChangeArrowheads="1"/>
          </p:cNvSpPr>
          <p:nvPr>
            <p:ph type="ftr" sz="quarter" idx="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5" name="灯片编号占位符 5"/>
          <p:cNvSpPr>
            <a:spLocks noGrp="1" noChangeArrowheads="1"/>
          </p:cNvSpPr>
          <p:nvPr>
            <p:ph type="sldNum" sz="quarter" idx="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8F307C40-59EA-4A01-BD62-7C2B0E9860F8}"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noProof="1"/>
              <a:t>单击此处编辑母版标题样式</a:t>
            </a:r>
            <a:endParaRPr lang="zh-CN" altLang="en-US"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defRPr/>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endParaRPr lang="zh-CN" altLang="en-US" noProof="1"/>
          </a:p>
        </p:txBody>
      </p:sp>
      <p:sp>
        <p:nvSpPr>
          <p:cNvPr id="13" name="日期占位符 3"/>
          <p:cNvSpPr>
            <a:spLocks noGrp="1" noChangeArrowheads="1"/>
          </p:cNvSpPr>
          <p:nvPr>
            <p:ph type="dt" sz="half" idx="1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4" name="页脚占位符 4"/>
          <p:cNvSpPr>
            <a:spLocks noGrp="1" noChangeArrowheads="1"/>
          </p:cNvSpPr>
          <p:nvPr>
            <p:ph type="ftr" sz="quarter" idx="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5" name="灯片编号占位符 5"/>
          <p:cNvSpPr>
            <a:spLocks noGrp="1" noChangeArrowheads="1"/>
          </p:cNvSpPr>
          <p:nvPr>
            <p:ph type="sldNum" sz="quarter" idx="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007C0B35-6113-4FD2-982D-A462721F3FAB}"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13" name="日期占位符 3"/>
          <p:cNvSpPr>
            <a:spLocks noGrp="1" noChangeArrowheads="1"/>
          </p:cNvSpPr>
          <p:nvPr>
            <p:ph type="dt" sz="half" idx="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4" name="页脚占位符 4"/>
          <p:cNvSpPr>
            <a:spLocks noGrp="1" noChangeArrowheads="1"/>
          </p:cNvSpPr>
          <p:nvPr>
            <p:ph type="ftr" sz="quarter" idx="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5" name="灯片编号占位符 5"/>
          <p:cNvSpPr>
            <a:spLocks noGrp="1" noChangeArrowheads="1"/>
          </p:cNvSpPr>
          <p:nvPr>
            <p:ph type="sldNum" sz="quarter" idx="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B4309D5A-A44F-4E96-A5C0-64A9A3FEED37}"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059613" y="274638"/>
            <a:ext cx="1874837" cy="5973762"/>
          </a:xfrm>
        </p:spPr>
        <p:txBody>
          <a:bodyPr vert="eaVert"/>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1435100" y="274638"/>
            <a:ext cx="5472113" cy="5973762"/>
          </a:xfrm>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13" name="日期占位符 3"/>
          <p:cNvSpPr>
            <a:spLocks noGrp="1" noChangeArrowheads="1"/>
          </p:cNvSpPr>
          <p:nvPr>
            <p:ph type="dt" sz="half" idx="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4" name="页脚占位符 4"/>
          <p:cNvSpPr>
            <a:spLocks noGrp="1" noChangeArrowheads="1"/>
          </p:cNvSpPr>
          <p:nvPr>
            <p:ph type="ftr" sz="quarter" idx="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5" name="灯片编号占位符 5"/>
          <p:cNvSpPr>
            <a:spLocks noGrp="1" noChangeArrowheads="1"/>
          </p:cNvSpPr>
          <p:nvPr>
            <p:ph type="sldNum" sz="quarter" idx="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C8F734F4-C377-4B3C-95C4-CD2DB6727871}"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noProof="1"/>
              <a:t>单击此处编辑母版标题样式</a:t>
            </a:r>
            <a:endParaRPr lang="zh-CN" altLang="en-US"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noProof="1"/>
              <a:t>单击此处编辑母版副标题样式</a:t>
            </a:r>
            <a:endParaRPr lang="zh-CN" altLang="en-US" noProof="1"/>
          </a:p>
        </p:txBody>
      </p:sp>
      <p:sp>
        <p:nvSpPr>
          <p:cNvPr id="7" name="日期占位符 6"/>
          <p:cNvSpPr>
            <a:spLocks noGrp="1" noChangeArrowheads="1"/>
          </p:cNvSpPr>
          <p:nvPr>
            <p:ph type="dt" sz="half" idx="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8" name="页脚占位符 7"/>
          <p:cNvSpPr>
            <a:spLocks noGrp="1" noChangeArrowheads="1"/>
          </p:cNvSpPr>
          <p:nvPr>
            <p:ph type="ftr" sz="quarter" idx="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9" name="灯片编号占位符 8"/>
          <p:cNvSpPr>
            <a:spLocks noGrp="1" noChangeArrowheads="1"/>
          </p:cNvSpPr>
          <p:nvPr>
            <p:ph type="sldNum" sz="quarter" idx="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2F5F5706-0993-473E-8FD5-65DE9F3378A0}"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6"/>
          <p:cNvSpPr>
            <a:spLocks noGrp="1" noChangeArrowheads="1"/>
          </p:cNvSpPr>
          <p:nvPr>
            <p:ph type="dt" sz="half" idx="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8" name="页脚占位符 7"/>
          <p:cNvSpPr>
            <a:spLocks noGrp="1" noChangeArrowheads="1"/>
          </p:cNvSpPr>
          <p:nvPr>
            <p:ph type="ftr" sz="quarter" idx="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9" name="灯片编号占位符 8"/>
          <p:cNvSpPr>
            <a:spLocks noGrp="1" noChangeArrowheads="1"/>
          </p:cNvSpPr>
          <p:nvPr>
            <p:ph type="sldNum" sz="quarter" idx="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4ED6DF08-5100-4A1F-B87F-F59FD1AE78ED}"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a:t>单击此处编辑母版文本样式</a:t>
            </a:r>
            <a:endParaRPr lang="zh-CN" altLang="en-US" noProof="1"/>
          </a:p>
        </p:txBody>
      </p:sp>
      <p:sp>
        <p:nvSpPr>
          <p:cNvPr id="7" name="日期占位符 6"/>
          <p:cNvSpPr>
            <a:spLocks noGrp="1" noChangeArrowheads="1"/>
          </p:cNvSpPr>
          <p:nvPr>
            <p:ph type="dt" sz="half" idx="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8" name="页脚占位符 7"/>
          <p:cNvSpPr>
            <a:spLocks noGrp="1" noChangeArrowheads="1"/>
          </p:cNvSpPr>
          <p:nvPr>
            <p:ph type="ftr" sz="quarter" idx="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9" name="灯片编号占位符 8"/>
          <p:cNvSpPr>
            <a:spLocks noGrp="1" noChangeArrowheads="1"/>
          </p:cNvSpPr>
          <p:nvPr>
            <p:ph type="sldNum" sz="quarter" idx="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1E9B65E2-99BF-41C2-98AE-E6C969FDECCE}"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1435100" y="1447800"/>
            <a:ext cx="3673475"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5260975" y="1447800"/>
            <a:ext cx="3673475"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6"/>
          <p:cNvSpPr>
            <a:spLocks noGrp="1" noChangeArrowheads="1"/>
          </p:cNvSpPr>
          <p:nvPr>
            <p:ph type="dt" sz="half" idx="1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8" name="页脚占位符 7"/>
          <p:cNvSpPr>
            <a:spLocks noGrp="1" noChangeArrowheads="1"/>
          </p:cNvSpPr>
          <p:nvPr>
            <p:ph type="ftr" sz="quarter" idx="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9" name="灯片编号占位符 8"/>
          <p:cNvSpPr>
            <a:spLocks noGrp="1" noChangeArrowheads="1"/>
          </p:cNvSpPr>
          <p:nvPr>
            <p:ph type="sldNum" sz="quarter" idx="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9D019139-93B4-452B-842C-64E49E1BBC74}"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6"/>
          <p:cNvSpPr>
            <a:spLocks noGrp="1" noChangeArrowheads="1"/>
          </p:cNvSpPr>
          <p:nvPr>
            <p:ph type="dt" sz="half" idx="1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8" name="页脚占位符 7"/>
          <p:cNvSpPr>
            <a:spLocks noGrp="1" noChangeArrowheads="1"/>
          </p:cNvSpPr>
          <p:nvPr>
            <p:ph type="ftr" sz="quarter" idx="1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9" name="灯片编号占位符 8"/>
          <p:cNvSpPr>
            <a:spLocks noGrp="1" noChangeArrowheads="1"/>
          </p:cNvSpPr>
          <p:nvPr>
            <p:ph type="sldNum" sz="quarter" idx="1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8588C300-1A09-48FC-A0E5-A4D276C77488}"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7" name="日期占位符 6"/>
          <p:cNvSpPr>
            <a:spLocks noGrp="1" noChangeArrowheads="1"/>
          </p:cNvSpPr>
          <p:nvPr>
            <p:ph type="dt" sz="half" idx="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8" name="页脚占位符 7"/>
          <p:cNvSpPr>
            <a:spLocks noGrp="1" noChangeArrowheads="1"/>
          </p:cNvSpPr>
          <p:nvPr>
            <p:ph type="ftr" sz="quarter" idx="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9" name="灯片编号占位符 8"/>
          <p:cNvSpPr>
            <a:spLocks noGrp="1" noChangeArrowheads="1"/>
          </p:cNvSpPr>
          <p:nvPr>
            <p:ph type="sldNum" sz="quarter" idx="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68E55034-DE92-4C2A-A103-4E6E059A7B64}"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1435100" y="1447800"/>
            <a:ext cx="3673475"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5260975" y="1447800"/>
            <a:ext cx="3673475"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14" name="日期占位符 23"/>
          <p:cNvSpPr>
            <a:spLocks noGrp="1" noChangeArrowheads="1"/>
          </p:cNvSpPr>
          <p:nvPr>
            <p:ph type="dt" sz="half" idx="1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5" name="页脚占位符 9"/>
          <p:cNvSpPr>
            <a:spLocks noGrp="1" noChangeArrowheads="1"/>
          </p:cNvSpPr>
          <p:nvPr>
            <p:ph type="ftr" sz="quarter" idx="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6" name="灯片编号占位符 21"/>
          <p:cNvSpPr>
            <a:spLocks noGrp="1" noChangeArrowheads="1"/>
          </p:cNvSpPr>
          <p:nvPr>
            <p:ph type="sldNum" sz="quarter" idx="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8E2FE81F-0D2B-4F9A-AB63-675A57EC43DD}"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bg>
      <p:bgPr>
        <a:blipFill rotWithShape="0">
          <a:blip r:embed="rId2"/>
          <a:stretch>
            <a:fillRect/>
          </a:stretch>
        </a:blipFill>
        <a:effectLst/>
      </p:bgPr>
    </p:bg>
    <p:spTree>
      <p:nvGrpSpPr>
        <p:cNvPr id="1" name=""/>
        <p:cNvGrpSpPr/>
        <p:nvPr/>
      </p:nvGrpSpPr>
      <p:grpSpPr>
        <a:xfrm>
          <a:off x="0" y="0"/>
          <a:ext cx="0" cy="0"/>
          <a:chOff x="0" y="0"/>
          <a:chExt cx="0" cy="0"/>
        </a:xfrm>
      </p:grpSpPr>
      <p:sp>
        <p:nvSpPr>
          <p:cNvPr id="7" name="日期占位符 6"/>
          <p:cNvSpPr>
            <a:spLocks noGrp="1" noChangeArrowheads="1"/>
          </p:cNvSpPr>
          <p:nvPr>
            <p:ph type="dt" sz="half" idx="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8" name="页脚占位符 7"/>
          <p:cNvSpPr>
            <a:spLocks noGrp="1" noChangeArrowheads="1"/>
          </p:cNvSpPr>
          <p:nvPr>
            <p:ph type="ftr" sz="quarter" idx="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9" name="灯片编号占位符 8"/>
          <p:cNvSpPr>
            <a:spLocks noGrp="1" noChangeArrowheads="1"/>
          </p:cNvSpPr>
          <p:nvPr>
            <p:ph type="sldNum" sz="quarter" idx="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1E2CE0E4-B7B1-4146-8254-232A3BA3DC31}"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noProof="1"/>
              <a:t>单击此处编辑母版标题样式</a:t>
            </a:r>
            <a:endParaRPr lang="zh-CN" altLang="en-US"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endParaRPr lang="zh-CN" altLang="en-US" noProof="1"/>
          </a:p>
        </p:txBody>
      </p:sp>
      <p:sp>
        <p:nvSpPr>
          <p:cNvPr id="7" name="日期占位符 6"/>
          <p:cNvSpPr>
            <a:spLocks noGrp="1" noChangeArrowheads="1"/>
          </p:cNvSpPr>
          <p:nvPr>
            <p:ph type="dt" sz="half" idx="1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8" name="页脚占位符 7"/>
          <p:cNvSpPr>
            <a:spLocks noGrp="1" noChangeArrowheads="1"/>
          </p:cNvSpPr>
          <p:nvPr>
            <p:ph type="ftr" sz="quarter" idx="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9" name="灯片编号占位符 8"/>
          <p:cNvSpPr>
            <a:spLocks noGrp="1" noChangeArrowheads="1"/>
          </p:cNvSpPr>
          <p:nvPr>
            <p:ph type="sldNum" sz="quarter" idx="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29A4E4E9-275A-4CAF-9D78-FF382E3143B7}"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noProof="1"/>
              <a:t>单击此处编辑母版标题样式</a:t>
            </a:r>
            <a:endParaRPr lang="zh-CN" altLang="en-US"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defRPr/>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endParaRPr lang="zh-CN" altLang="en-US" noProof="1"/>
          </a:p>
        </p:txBody>
      </p:sp>
      <p:sp>
        <p:nvSpPr>
          <p:cNvPr id="7" name="日期占位符 6"/>
          <p:cNvSpPr>
            <a:spLocks noGrp="1" noChangeArrowheads="1"/>
          </p:cNvSpPr>
          <p:nvPr>
            <p:ph type="dt" sz="half" idx="1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8" name="页脚占位符 7"/>
          <p:cNvSpPr>
            <a:spLocks noGrp="1" noChangeArrowheads="1"/>
          </p:cNvSpPr>
          <p:nvPr>
            <p:ph type="ftr" sz="quarter" idx="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9" name="灯片编号占位符 8"/>
          <p:cNvSpPr>
            <a:spLocks noGrp="1" noChangeArrowheads="1"/>
          </p:cNvSpPr>
          <p:nvPr>
            <p:ph type="sldNum" sz="quarter" idx="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3625F7D8-DE56-4C17-898B-6BA304AF58F6}"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6"/>
          <p:cNvSpPr>
            <a:spLocks noGrp="1" noChangeArrowheads="1"/>
          </p:cNvSpPr>
          <p:nvPr>
            <p:ph type="dt" sz="half" idx="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8" name="页脚占位符 7"/>
          <p:cNvSpPr>
            <a:spLocks noGrp="1" noChangeArrowheads="1"/>
          </p:cNvSpPr>
          <p:nvPr>
            <p:ph type="ftr" sz="quarter" idx="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9" name="灯片编号占位符 8"/>
          <p:cNvSpPr>
            <a:spLocks noGrp="1" noChangeArrowheads="1"/>
          </p:cNvSpPr>
          <p:nvPr>
            <p:ph type="sldNum" sz="quarter" idx="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2F5CE029-A99E-4922-B228-C344FB437276}"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059613" y="274638"/>
            <a:ext cx="1874837" cy="5973762"/>
          </a:xfrm>
        </p:spPr>
        <p:txBody>
          <a:bodyPr vert="eaVert"/>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1435100" y="274638"/>
            <a:ext cx="5472113" cy="5973762"/>
          </a:xfrm>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6"/>
          <p:cNvSpPr>
            <a:spLocks noGrp="1" noChangeArrowheads="1"/>
          </p:cNvSpPr>
          <p:nvPr>
            <p:ph type="dt" sz="half" idx="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8" name="页脚占位符 7"/>
          <p:cNvSpPr>
            <a:spLocks noGrp="1" noChangeArrowheads="1"/>
          </p:cNvSpPr>
          <p:nvPr>
            <p:ph type="ftr" sz="quarter" idx="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9" name="灯片编号占位符 8"/>
          <p:cNvSpPr>
            <a:spLocks noGrp="1" noChangeArrowheads="1"/>
          </p:cNvSpPr>
          <p:nvPr>
            <p:ph type="sldNum" sz="quarter" idx="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6A5FE061-8EE5-40F7-AEF0-4F35E3048A16}"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noProof="1"/>
              <a:t>单击此处编辑母版标题样式</a:t>
            </a:r>
            <a:endParaRPr lang="zh-CN" altLang="en-US"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noProof="1"/>
              <a:t>单击此处编辑母版副标题样式</a:t>
            </a:r>
            <a:endParaRPr lang="zh-CN" altLang="en-US" noProof="1"/>
          </a:p>
        </p:txBody>
      </p:sp>
      <p:sp>
        <p:nvSpPr>
          <p:cNvPr id="9" name="日期占位符 1"/>
          <p:cNvSpPr>
            <a:spLocks noGrp="1" noChangeArrowheads="1"/>
          </p:cNvSpPr>
          <p:nvPr>
            <p:ph type="dt" sz="half" idx="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0" name="页脚占位符 2"/>
          <p:cNvSpPr>
            <a:spLocks noGrp="1" noChangeArrowheads="1"/>
          </p:cNvSpPr>
          <p:nvPr>
            <p:ph type="ftr" sz="quarter" idx="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1" name="灯片编号占位符 3"/>
          <p:cNvSpPr>
            <a:spLocks noGrp="1" noChangeArrowheads="1"/>
          </p:cNvSpPr>
          <p:nvPr>
            <p:ph type="sldNum" sz="quarter" idx="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C3D23C18-6031-4BE6-AB73-9F8E6CD81881}"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9" name="日期占位符 1"/>
          <p:cNvSpPr>
            <a:spLocks noGrp="1" noChangeArrowheads="1"/>
          </p:cNvSpPr>
          <p:nvPr>
            <p:ph type="dt" sz="half" idx="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0" name="页脚占位符 2"/>
          <p:cNvSpPr>
            <a:spLocks noGrp="1" noChangeArrowheads="1"/>
          </p:cNvSpPr>
          <p:nvPr>
            <p:ph type="ftr" sz="quarter" idx="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1" name="灯片编号占位符 3"/>
          <p:cNvSpPr>
            <a:spLocks noGrp="1" noChangeArrowheads="1"/>
          </p:cNvSpPr>
          <p:nvPr>
            <p:ph type="sldNum" sz="quarter" idx="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76DC2EDB-DDDC-41A0-8389-1DE11FB67E05}"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a:t>单击此处编辑母版文本样式</a:t>
            </a:r>
            <a:endParaRPr lang="zh-CN" altLang="en-US" noProof="1"/>
          </a:p>
        </p:txBody>
      </p:sp>
      <p:sp>
        <p:nvSpPr>
          <p:cNvPr id="9" name="日期占位符 1"/>
          <p:cNvSpPr>
            <a:spLocks noGrp="1" noChangeArrowheads="1"/>
          </p:cNvSpPr>
          <p:nvPr>
            <p:ph type="dt" sz="half" idx="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0" name="页脚占位符 2"/>
          <p:cNvSpPr>
            <a:spLocks noGrp="1" noChangeArrowheads="1"/>
          </p:cNvSpPr>
          <p:nvPr>
            <p:ph type="ftr" sz="quarter" idx="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1" name="灯片编号占位符 3"/>
          <p:cNvSpPr>
            <a:spLocks noGrp="1" noChangeArrowheads="1"/>
          </p:cNvSpPr>
          <p:nvPr>
            <p:ph type="sldNum" sz="quarter" idx="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E055271D-A7E0-4494-82ED-02C10C36A340}"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1435100" y="1447800"/>
            <a:ext cx="3673475"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5260975" y="1447800"/>
            <a:ext cx="3673475"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9" name="日期占位符 1"/>
          <p:cNvSpPr>
            <a:spLocks noGrp="1" noChangeArrowheads="1"/>
          </p:cNvSpPr>
          <p:nvPr>
            <p:ph type="dt" sz="half" idx="1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0" name="页脚占位符 2"/>
          <p:cNvSpPr>
            <a:spLocks noGrp="1" noChangeArrowheads="1"/>
          </p:cNvSpPr>
          <p:nvPr>
            <p:ph type="ftr" sz="quarter" idx="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1" name="灯片编号占位符 3"/>
          <p:cNvSpPr>
            <a:spLocks noGrp="1" noChangeArrowheads="1"/>
          </p:cNvSpPr>
          <p:nvPr>
            <p:ph type="sldNum" sz="quarter" idx="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E03A2A97-0075-49B6-AD60-45286CEA0596}"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9" name="日期占位符 1"/>
          <p:cNvSpPr>
            <a:spLocks noGrp="1" noChangeArrowheads="1"/>
          </p:cNvSpPr>
          <p:nvPr>
            <p:ph type="dt" sz="half" idx="1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0" name="页脚占位符 2"/>
          <p:cNvSpPr>
            <a:spLocks noGrp="1" noChangeArrowheads="1"/>
          </p:cNvSpPr>
          <p:nvPr>
            <p:ph type="ftr" sz="quarter" idx="1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1" name="灯片编号占位符 3"/>
          <p:cNvSpPr>
            <a:spLocks noGrp="1" noChangeArrowheads="1"/>
          </p:cNvSpPr>
          <p:nvPr>
            <p:ph type="sldNum" sz="quarter" idx="1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0B4195FA-81E7-4888-8AB1-4469B3C805BE}"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14" name="日期占位符 23"/>
          <p:cNvSpPr>
            <a:spLocks noGrp="1" noChangeArrowheads="1"/>
          </p:cNvSpPr>
          <p:nvPr>
            <p:ph type="dt" sz="half" idx="1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5" name="页脚占位符 9"/>
          <p:cNvSpPr>
            <a:spLocks noGrp="1" noChangeArrowheads="1"/>
          </p:cNvSpPr>
          <p:nvPr>
            <p:ph type="ftr" sz="quarter" idx="1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6" name="灯片编号占位符 21"/>
          <p:cNvSpPr>
            <a:spLocks noGrp="1" noChangeArrowheads="1"/>
          </p:cNvSpPr>
          <p:nvPr>
            <p:ph type="sldNum" sz="quarter" idx="1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115D894E-9713-4E34-A52E-0FEFF10CF946}"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9" name="日期占位符 1"/>
          <p:cNvSpPr>
            <a:spLocks noGrp="1" noChangeArrowheads="1"/>
          </p:cNvSpPr>
          <p:nvPr>
            <p:ph type="dt" sz="half" idx="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0" name="页脚占位符 2"/>
          <p:cNvSpPr>
            <a:spLocks noGrp="1" noChangeArrowheads="1"/>
          </p:cNvSpPr>
          <p:nvPr>
            <p:ph type="ftr" sz="quarter" idx="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1" name="灯片编号占位符 3"/>
          <p:cNvSpPr>
            <a:spLocks noGrp="1" noChangeArrowheads="1"/>
          </p:cNvSpPr>
          <p:nvPr>
            <p:ph type="sldNum" sz="quarter" idx="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D65145A2-86BB-4B75-97C6-175D98DB653E}"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bg>
      <p:bgPr>
        <a:blipFill rotWithShape="0">
          <a:blip r:embed="rId2"/>
          <a:stretch>
            <a:fillRect/>
          </a:stretch>
        </a:blipFill>
        <a:effectLst/>
      </p:bgPr>
    </p:bg>
    <p:spTree>
      <p:nvGrpSpPr>
        <p:cNvPr id="1" name=""/>
        <p:cNvGrpSpPr/>
        <p:nvPr/>
      </p:nvGrpSpPr>
      <p:grpSpPr>
        <a:xfrm>
          <a:off x="0" y="0"/>
          <a:ext cx="0" cy="0"/>
          <a:chOff x="0" y="0"/>
          <a:chExt cx="0" cy="0"/>
        </a:xfrm>
      </p:grpSpPr>
      <p:sp>
        <p:nvSpPr>
          <p:cNvPr id="9" name="日期占位符 1"/>
          <p:cNvSpPr>
            <a:spLocks noGrp="1" noChangeArrowheads="1"/>
          </p:cNvSpPr>
          <p:nvPr>
            <p:ph type="dt" sz="half" idx="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0" name="页脚占位符 2"/>
          <p:cNvSpPr>
            <a:spLocks noGrp="1" noChangeArrowheads="1"/>
          </p:cNvSpPr>
          <p:nvPr>
            <p:ph type="ftr" sz="quarter" idx="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1" name="灯片编号占位符 3"/>
          <p:cNvSpPr>
            <a:spLocks noGrp="1" noChangeArrowheads="1"/>
          </p:cNvSpPr>
          <p:nvPr>
            <p:ph type="sldNum" sz="quarter" idx="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8520C060-A62A-4F2F-A445-69E9728E9471}"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noProof="1"/>
              <a:t>单击此处编辑母版标题样式</a:t>
            </a:r>
            <a:endParaRPr lang="zh-CN" altLang="en-US"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endParaRPr lang="zh-CN" altLang="en-US" noProof="1"/>
          </a:p>
        </p:txBody>
      </p:sp>
      <p:sp>
        <p:nvSpPr>
          <p:cNvPr id="9" name="日期占位符 1"/>
          <p:cNvSpPr>
            <a:spLocks noGrp="1" noChangeArrowheads="1"/>
          </p:cNvSpPr>
          <p:nvPr>
            <p:ph type="dt" sz="half" idx="1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0" name="页脚占位符 2"/>
          <p:cNvSpPr>
            <a:spLocks noGrp="1" noChangeArrowheads="1"/>
          </p:cNvSpPr>
          <p:nvPr>
            <p:ph type="ftr" sz="quarter" idx="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1" name="灯片编号占位符 3"/>
          <p:cNvSpPr>
            <a:spLocks noGrp="1" noChangeArrowheads="1"/>
          </p:cNvSpPr>
          <p:nvPr>
            <p:ph type="sldNum" sz="quarter" idx="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70775A7D-8961-4BA0-BE1A-1CB3FB80562A}"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noProof="1"/>
              <a:t>单击此处编辑母版标题样式</a:t>
            </a:r>
            <a:endParaRPr lang="zh-CN" altLang="en-US"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defRPr/>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endParaRPr lang="zh-CN" altLang="en-US" noProof="1"/>
          </a:p>
        </p:txBody>
      </p:sp>
      <p:sp>
        <p:nvSpPr>
          <p:cNvPr id="9" name="日期占位符 1"/>
          <p:cNvSpPr>
            <a:spLocks noGrp="1" noChangeArrowheads="1"/>
          </p:cNvSpPr>
          <p:nvPr>
            <p:ph type="dt" sz="half" idx="1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0" name="页脚占位符 2"/>
          <p:cNvSpPr>
            <a:spLocks noGrp="1" noChangeArrowheads="1"/>
          </p:cNvSpPr>
          <p:nvPr>
            <p:ph type="ftr" sz="quarter" idx="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1" name="灯片编号占位符 3"/>
          <p:cNvSpPr>
            <a:spLocks noGrp="1" noChangeArrowheads="1"/>
          </p:cNvSpPr>
          <p:nvPr>
            <p:ph type="sldNum" sz="quarter" idx="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852861CC-FE4D-4155-B16D-0BDA84075696}"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9" name="日期占位符 1"/>
          <p:cNvSpPr>
            <a:spLocks noGrp="1" noChangeArrowheads="1"/>
          </p:cNvSpPr>
          <p:nvPr>
            <p:ph type="dt" sz="half" idx="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0" name="页脚占位符 2"/>
          <p:cNvSpPr>
            <a:spLocks noGrp="1" noChangeArrowheads="1"/>
          </p:cNvSpPr>
          <p:nvPr>
            <p:ph type="ftr" sz="quarter" idx="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1" name="灯片编号占位符 3"/>
          <p:cNvSpPr>
            <a:spLocks noGrp="1" noChangeArrowheads="1"/>
          </p:cNvSpPr>
          <p:nvPr>
            <p:ph type="sldNum" sz="quarter" idx="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901B4868-AE3F-47E4-A589-ED850F05C78D}"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059613" y="274638"/>
            <a:ext cx="1874837" cy="5973762"/>
          </a:xfrm>
        </p:spPr>
        <p:txBody>
          <a:bodyPr vert="eaVert"/>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1435100" y="274638"/>
            <a:ext cx="5472113" cy="5973762"/>
          </a:xfrm>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9" name="日期占位符 1"/>
          <p:cNvSpPr>
            <a:spLocks noGrp="1" noChangeArrowheads="1"/>
          </p:cNvSpPr>
          <p:nvPr>
            <p:ph type="dt" sz="half" idx="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0" name="页脚占位符 2"/>
          <p:cNvSpPr>
            <a:spLocks noGrp="1" noChangeArrowheads="1"/>
          </p:cNvSpPr>
          <p:nvPr>
            <p:ph type="ftr" sz="quarter" idx="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1" name="灯片编号占位符 3"/>
          <p:cNvSpPr>
            <a:spLocks noGrp="1" noChangeArrowheads="1"/>
          </p:cNvSpPr>
          <p:nvPr>
            <p:ph type="sldNum" sz="quarter" idx="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1815226B-B92B-4553-86AF-B01DA815F8C5}"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noProof="1"/>
              <a:t>单击此处编辑母版标题样式</a:t>
            </a:r>
            <a:endParaRPr lang="zh-CN" altLang="en-US"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noProof="1"/>
              <a:t>单击此处编辑母版副标题样式</a:t>
            </a:r>
            <a:endParaRPr lang="zh-CN" altLang="en-US" noProof="1"/>
          </a:p>
        </p:txBody>
      </p:sp>
      <p:sp>
        <p:nvSpPr>
          <p:cNvPr id="7" name="日期占位符 4"/>
          <p:cNvSpPr>
            <a:spLocks noGrp="1" noChangeArrowheads="1"/>
          </p:cNvSpPr>
          <p:nvPr>
            <p:ph type="dt" sz="half" idx="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8" name="页脚占位符 5"/>
          <p:cNvSpPr>
            <a:spLocks noGrp="1" noChangeArrowheads="1"/>
          </p:cNvSpPr>
          <p:nvPr>
            <p:ph type="ftr" sz="quarter" idx="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9" name="灯片编号占位符 6"/>
          <p:cNvSpPr>
            <a:spLocks noGrp="1" noChangeArrowheads="1"/>
          </p:cNvSpPr>
          <p:nvPr>
            <p:ph type="sldNum" sz="quarter" idx="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229A6CFA-DA44-4DAC-8B7E-DA95F34DBEE1}"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4"/>
          <p:cNvSpPr>
            <a:spLocks noGrp="1" noChangeArrowheads="1"/>
          </p:cNvSpPr>
          <p:nvPr>
            <p:ph type="dt" sz="half" idx="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8" name="页脚占位符 5"/>
          <p:cNvSpPr>
            <a:spLocks noGrp="1" noChangeArrowheads="1"/>
          </p:cNvSpPr>
          <p:nvPr>
            <p:ph type="ftr" sz="quarter" idx="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9" name="灯片编号占位符 6"/>
          <p:cNvSpPr>
            <a:spLocks noGrp="1" noChangeArrowheads="1"/>
          </p:cNvSpPr>
          <p:nvPr>
            <p:ph type="sldNum" sz="quarter" idx="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E889F763-46BB-4C6B-9EC4-834CE8DB2A59}"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a:t>单击此处编辑母版文本样式</a:t>
            </a:r>
            <a:endParaRPr lang="zh-CN" altLang="en-US" noProof="1"/>
          </a:p>
        </p:txBody>
      </p:sp>
      <p:sp>
        <p:nvSpPr>
          <p:cNvPr id="7" name="日期占位符 4"/>
          <p:cNvSpPr>
            <a:spLocks noGrp="1" noChangeArrowheads="1"/>
          </p:cNvSpPr>
          <p:nvPr>
            <p:ph type="dt" sz="half" idx="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8" name="页脚占位符 5"/>
          <p:cNvSpPr>
            <a:spLocks noGrp="1" noChangeArrowheads="1"/>
          </p:cNvSpPr>
          <p:nvPr>
            <p:ph type="ftr" sz="quarter" idx="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9" name="灯片编号占位符 6"/>
          <p:cNvSpPr>
            <a:spLocks noGrp="1" noChangeArrowheads="1"/>
          </p:cNvSpPr>
          <p:nvPr>
            <p:ph type="sldNum" sz="quarter" idx="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0E748C3B-8877-4D06-BB38-F15E4E2E955E}"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1435100" y="1447800"/>
            <a:ext cx="3673475"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5260975" y="1447800"/>
            <a:ext cx="3673475"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4"/>
          <p:cNvSpPr>
            <a:spLocks noGrp="1" noChangeArrowheads="1"/>
          </p:cNvSpPr>
          <p:nvPr>
            <p:ph type="dt" sz="half" idx="1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8" name="页脚占位符 5"/>
          <p:cNvSpPr>
            <a:spLocks noGrp="1" noChangeArrowheads="1"/>
          </p:cNvSpPr>
          <p:nvPr>
            <p:ph type="ftr" sz="quarter" idx="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9" name="灯片编号占位符 6"/>
          <p:cNvSpPr>
            <a:spLocks noGrp="1" noChangeArrowheads="1"/>
          </p:cNvSpPr>
          <p:nvPr>
            <p:ph type="sldNum" sz="quarter" idx="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B79B10B6-F6E2-4D8F-BA0F-B7EC3B56B786}"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14" name="日期占位符 23"/>
          <p:cNvSpPr>
            <a:spLocks noGrp="1" noChangeArrowheads="1"/>
          </p:cNvSpPr>
          <p:nvPr>
            <p:ph type="dt" sz="half" idx="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5" name="页脚占位符 9"/>
          <p:cNvSpPr>
            <a:spLocks noGrp="1" noChangeArrowheads="1"/>
          </p:cNvSpPr>
          <p:nvPr>
            <p:ph type="ftr" sz="quarter" idx="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6" name="灯片编号占位符 21"/>
          <p:cNvSpPr>
            <a:spLocks noGrp="1" noChangeArrowheads="1"/>
          </p:cNvSpPr>
          <p:nvPr>
            <p:ph type="sldNum" sz="quarter" idx="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F1A81954-400B-4F40-A10B-0006E1605AFA}"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4"/>
          <p:cNvSpPr>
            <a:spLocks noGrp="1" noChangeArrowheads="1"/>
          </p:cNvSpPr>
          <p:nvPr>
            <p:ph type="dt" sz="half" idx="1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8" name="页脚占位符 5"/>
          <p:cNvSpPr>
            <a:spLocks noGrp="1" noChangeArrowheads="1"/>
          </p:cNvSpPr>
          <p:nvPr>
            <p:ph type="ftr" sz="quarter" idx="1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9" name="灯片编号占位符 6"/>
          <p:cNvSpPr>
            <a:spLocks noGrp="1" noChangeArrowheads="1"/>
          </p:cNvSpPr>
          <p:nvPr>
            <p:ph type="sldNum" sz="quarter" idx="1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FC4545D7-5EAD-400D-A384-0E0A2020AC5E}"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7" name="日期占位符 4"/>
          <p:cNvSpPr>
            <a:spLocks noGrp="1" noChangeArrowheads="1"/>
          </p:cNvSpPr>
          <p:nvPr>
            <p:ph type="dt" sz="half" idx="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8" name="页脚占位符 5"/>
          <p:cNvSpPr>
            <a:spLocks noGrp="1" noChangeArrowheads="1"/>
          </p:cNvSpPr>
          <p:nvPr>
            <p:ph type="ftr" sz="quarter" idx="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9" name="灯片编号占位符 6"/>
          <p:cNvSpPr>
            <a:spLocks noGrp="1" noChangeArrowheads="1"/>
          </p:cNvSpPr>
          <p:nvPr>
            <p:ph type="sldNum" sz="quarter" idx="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125862A2-15E4-40D8-A51A-2CC55352E4B0}"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bg>
      <p:bgPr>
        <a:blipFill rotWithShape="0">
          <a:blip r:embed="rId2"/>
          <a:stretch>
            <a:fillRect/>
          </a:stretch>
        </a:blipFill>
        <a:effectLst/>
      </p:bgPr>
    </p:bg>
    <p:spTree>
      <p:nvGrpSpPr>
        <p:cNvPr id="1" name=""/>
        <p:cNvGrpSpPr/>
        <p:nvPr/>
      </p:nvGrpSpPr>
      <p:grpSpPr>
        <a:xfrm>
          <a:off x="0" y="0"/>
          <a:ext cx="0" cy="0"/>
          <a:chOff x="0" y="0"/>
          <a:chExt cx="0" cy="0"/>
        </a:xfrm>
      </p:grpSpPr>
      <p:sp>
        <p:nvSpPr>
          <p:cNvPr id="7" name="日期占位符 4"/>
          <p:cNvSpPr>
            <a:spLocks noGrp="1" noChangeArrowheads="1"/>
          </p:cNvSpPr>
          <p:nvPr>
            <p:ph type="dt" sz="half" idx="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8" name="页脚占位符 5"/>
          <p:cNvSpPr>
            <a:spLocks noGrp="1" noChangeArrowheads="1"/>
          </p:cNvSpPr>
          <p:nvPr>
            <p:ph type="ftr" sz="quarter" idx="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9" name="灯片编号占位符 6"/>
          <p:cNvSpPr>
            <a:spLocks noGrp="1" noChangeArrowheads="1"/>
          </p:cNvSpPr>
          <p:nvPr>
            <p:ph type="sldNum" sz="quarter" idx="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E5D02CC9-C9F8-41CB-BA85-E7A25104CDB6}"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noProof="1"/>
              <a:t>单击此处编辑母版标题样式</a:t>
            </a:r>
            <a:endParaRPr lang="zh-CN" altLang="en-US"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endParaRPr lang="zh-CN" altLang="en-US" noProof="1"/>
          </a:p>
        </p:txBody>
      </p:sp>
      <p:sp>
        <p:nvSpPr>
          <p:cNvPr id="7" name="日期占位符 4"/>
          <p:cNvSpPr>
            <a:spLocks noGrp="1" noChangeArrowheads="1"/>
          </p:cNvSpPr>
          <p:nvPr>
            <p:ph type="dt" sz="half" idx="1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8" name="页脚占位符 5"/>
          <p:cNvSpPr>
            <a:spLocks noGrp="1" noChangeArrowheads="1"/>
          </p:cNvSpPr>
          <p:nvPr>
            <p:ph type="ftr" sz="quarter" idx="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9" name="灯片编号占位符 6"/>
          <p:cNvSpPr>
            <a:spLocks noGrp="1" noChangeArrowheads="1"/>
          </p:cNvSpPr>
          <p:nvPr>
            <p:ph type="sldNum" sz="quarter" idx="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CAE4D2C8-6BA4-4E87-8461-C1CEAE0560A5}"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noProof="1"/>
              <a:t>单击此处编辑母版标题样式</a:t>
            </a:r>
            <a:endParaRPr lang="zh-CN" altLang="en-US"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defRPr/>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endParaRPr lang="zh-CN" altLang="en-US" noProof="1"/>
          </a:p>
        </p:txBody>
      </p:sp>
      <p:sp>
        <p:nvSpPr>
          <p:cNvPr id="7" name="日期占位符 4"/>
          <p:cNvSpPr>
            <a:spLocks noGrp="1" noChangeArrowheads="1"/>
          </p:cNvSpPr>
          <p:nvPr>
            <p:ph type="dt" sz="half" idx="1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8" name="页脚占位符 5"/>
          <p:cNvSpPr>
            <a:spLocks noGrp="1" noChangeArrowheads="1"/>
          </p:cNvSpPr>
          <p:nvPr>
            <p:ph type="ftr" sz="quarter" idx="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9" name="灯片编号占位符 6"/>
          <p:cNvSpPr>
            <a:spLocks noGrp="1" noChangeArrowheads="1"/>
          </p:cNvSpPr>
          <p:nvPr>
            <p:ph type="sldNum" sz="quarter" idx="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821195DD-12A5-4F0E-8CC1-5ABADA1223A2}"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4"/>
          <p:cNvSpPr>
            <a:spLocks noGrp="1" noChangeArrowheads="1"/>
          </p:cNvSpPr>
          <p:nvPr>
            <p:ph type="dt" sz="half" idx="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8" name="页脚占位符 5"/>
          <p:cNvSpPr>
            <a:spLocks noGrp="1" noChangeArrowheads="1"/>
          </p:cNvSpPr>
          <p:nvPr>
            <p:ph type="ftr" sz="quarter" idx="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9" name="灯片编号占位符 6"/>
          <p:cNvSpPr>
            <a:spLocks noGrp="1" noChangeArrowheads="1"/>
          </p:cNvSpPr>
          <p:nvPr>
            <p:ph type="sldNum" sz="quarter" idx="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5AEBDCA3-0118-4D82-9243-2916130F52C3}"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059613" y="274638"/>
            <a:ext cx="1874837" cy="5973762"/>
          </a:xfrm>
        </p:spPr>
        <p:txBody>
          <a:bodyPr vert="eaVert"/>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1435100" y="274638"/>
            <a:ext cx="5472113" cy="5973762"/>
          </a:xfrm>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7" name="日期占位符 4"/>
          <p:cNvSpPr>
            <a:spLocks noGrp="1" noChangeArrowheads="1"/>
          </p:cNvSpPr>
          <p:nvPr>
            <p:ph type="dt" sz="half" idx="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8" name="页脚占位符 5"/>
          <p:cNvSpPr>
            <a:spLocks noGrp="1" noChangeArrowheads="1"/>
          </p:cNvSpPr>
          <p:nvPr>
            <p:ph type="ftr" sz="quarter" idx="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9" name="灯片编号占位符 6"/>
          <p:cNvSpPr>
            <a:spLocks noGrp="1" noChangeArrowheads="1"/>
          </p:cNvSpPr>
          <p:nvPr>
            <p:ph type="sldNum" sz="quarter" idx="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F8C32A45-6481-4108-80D1-C46F5B6B7823}"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noProof="1"/>
              <a:t>单击此处编辑母版标题样式</a:t>
            </a:r>
            <a:endParaRPr lang="zh-CN" altLang="en-US"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noProof="1"/>
              <a:t>单击此处编辑母版副标题样式</a:t>
            </a:r>
            <a:endParaRPr lang="zh-CN" altLang="en-US" noProof="1"/>
          </a:p>
        </p:txBody>
      </p:sp>
      <p:sp>
        <p:nvSpPr>
          <p:cNvPr id="12" name="日期占位符 4"/>
          <p:cNvSpPr>
            <a:spLocks noGrp="1" noChangeArrowheads="1"/>
          </p:cNvSpPr>
          <p:nvPr>
            <p:ph type="dt" sz="half" idx="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3" name="页脚占位符 5"/>
          <p:cNvSpPr>
            <a:spLocks noGrp="1" noChangeArrowheads="1"/>
          </p:cNvSpPr>
          <p:nvPr>
            <p:ph type="ftr" sz="quarter" idx="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4" name="灯片编号占位符 6"/>
          <p:cNvSpPr>
            <a:spLocks noGrp="1" noChangeArrowheads="1"/>
          </p:cNvSpPr>
          <p:nvPr>
            <p:ph type="sldNum" sz="quarter" idx="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57163D38-2BA2-4615-AB0B-CF3C468EE2EF}"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标题和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12" name="日期占位符 4"/>
          <p:cNvSpPr>
            <a:spLocks noGrp="1" noChangeArrowheads="1"/>
          </p:cNvSpPr>
          <p:nvPr>
            <p:ph type="dt" sz="half" idx="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3" name="页脚占位符 5"/>
          <p:cNvSpPr>
            <a:spLocks noGrp="1" noChangeArrowheads="1"/>
          </p:cNvSpPr>
          <p:nvPr>
            <p:ph type="ftr" sz="quarter" idx="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4" name="灯片编号占位符 6"/>
          <p:cNvSpPr>
            <a:spLocks noGrp="1" noChangeArrowheads="1"/>
          </p:cNvSpPr>
          <p:nvPr>
            <p:ph type="sldNum" sz="quarter" idx="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9FFE0D94-FA62-4BDF-8B54-88B5DEF31277}"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节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a:t>单击此处编辑母版文本样式</a:t>
            </a:r>
            <a:endParaRPr lang="zh-CN" altLang="en-US" noProof="1"/>
          </a:p>
        </p:txBody>
      </p:sp>
      <p:sp>
        <p:nvSpPr>
          <p:cNvPr id="12" name="日期占位符 4"/>
          <p:cNvSpPr>
            <a:spLocks noGrp="1" noChangeArrowheads="1"/>
          </p:cNvSpPr>
          <p:nvPr>
            <p:ph type="dt" sz="half" idx="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3" name="页脚占位符 5"/>
          <p:cNvSpPr>
            <a:spLocks noGrp="1" noChangeArrowheads="1"/>
          </p:cNvSpPr>
          <p:nvPr>
            <p:ph type="ftr" sz="quarter" idx="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4" name="灯片编号占位符 6"/>
          <p:cNvSpPr>
            <a:spLocks noGrp="1" noChangeArrowheads="1"/>
          </p:cNvSpPr>
          <p:nvPr>
            <p:ph type="sldNum" sz="quarter" idx="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A7B9C177-D3FA-484E-93CF-6279A3888257}"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blipFill rotWithShape="0">
          <a:blip r:embed="rId2"/>
          <a:stretch>
            <a:fillRect/>
          </a:stretch>
        </a:blipFill>
        <a:effectLst/>
      </p:bgPr>
    </p:bg>
    <p:spTree>
      <p:nvGrpSpPr>
        <p:cNvPr id="1" name=""/>
        <p:cNvGrpSpPr/>
        <p:nvPr/>
      </p:nvGrpSpPr>
      <p:grpSpPr>
        <a:xfrm>
          <a:off x="0" y="0"/>
          <a:ext cx="0" cy="0"/>
          <a:chOff x="0" y="0"/>
          <a:chExt cx="0" cy="0"/>
        </a:xfrm>
      </p:grpSpPr>
      <p:sp>
        <p:nvSpPr>
          <p:cNvPr id="14" name="日期占位符 23"/>
          <p:cNvSpPr>
            <a:spLocks noGrp="1" noChangeArrowheads="1"/>
          </p:cNvSpPr>
          <p:nvPr>
            <p:ph type="dt" sz="half" idx="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5" name="页脚占位符 9"/>
          <p:cNvSpPr>
            <a:spLocks noGrp="1" noChangeArrowheads="1"/>
          </p:cNvSpPr>
          <p:nvPr>
            <p:ph type="ftr" sz="quarter" idx="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6" name="灯片编号占位符 21"/>
          <p:cNvSpPr>
            <a:spLocks noGrp="1" noChangeArrowheads="1"/>
          </p:cNvSpPr>
          <p:nvPr>
            <p:ph type="sldNum" sz="quarter" idx="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9FE5D37B-F5BC-4A09-A5D3-844E4636E690}"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两栏内容">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内容占位符 2"/>
          <p:cNvSpPr>
            <a:spLocks noGrp="1"/>
          </p:cNvSpPr>
          <p:nvPr>
            <p:ph sz="half" idx="1"/>
          </p:nvPr>
        </p:nvSpPr>
        <p:spPr>
          <a:xfrm>
            <a:off x="1435100" y="1447800"/>
            <a:ext cx="3673475"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5260975" y="1447800"/>
            <a:ext cx="3673475"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12" name="日期占位符 4"/>
          <p:cNvSpPr>
            <a:spLocks noGrp="1" noChangeArrowheads="1"/>
          </p:cNvSpPr>
          <p:nvPr>
            <p:ph type="dt" sz="half" idx="1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3" name="页脚占位符 5"/>
          <p:cNvSpPr>
            <a:spLocks noGrp="1" noChangeArrowheads="1"/>
          </p:cNvSpPr>
          <p:nvPr>
            <p:ph type="ftr" sz="quarter" idx="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4" name="灯片编号占位符 6"/>
          <p:cNvSpPr>
            <a:spLocks noGrp="1" noChangeArrowheads="1"/>
          </p:cNvSpPr>
          <p:nvPr>
            <p:ph type="sldNum" sz="quarter" idx="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5983414D-CA91-4EF8-8D38-3F4C1A5FA232}"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较">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noProof="1"/>
              <a:t>单击此处编辑母版标题样式</a:t>
            </a:r>
            <a:endParaRPr lang="zh-CN" altLang="en-US"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12" name="日期占位符 4"/>
          <p:cNvSpPr>
            <a:spLocks noGrp="1" noChangeArrowheads="1"/>
          </p:cNvSpPr>
          <p:nvPr>
            <p:ph type="dt" sz="half" idx="1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3" name="页脚占位符 5"/>
          <p:cNvSpPr>
            <a:spLocks noGrp="1" noChangeArrowheads="1"/>
          </p:cNvSpPr>
          <p:nvPr>
            <p:ph type="ftr" sz="quarter" idx="1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4" name="灯片编号占位符 6"/>
          <p:cNvSpPr>
            <a:spLocks noGrp="1" noChangeArrowheads="1"/>
          </p:cNvSpPr>
          <p:nvPr>
            <p:ph type="sldNum" sz="quarter" idx="1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8CF89AA7-D452-43FF-BCFA-D9A9D05F1383}"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仅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12" name="日期占位符 4"/>
          <p:cNvSpPr>
            <a:spLocks noGrp="1" noChangeArrowheads="1"/>
          </p:cNvSpPr>
          <p:nvPr>
            <p:ph type="dt" sz="half" idx="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3" name="页脚占位符 5"/>
          <p:cNvSpPr>
            <a:spLocks noGrp="1" noChangeArrowheads="1"/>
          </p:cNvSpPr>
          <p:nvPr>
            <p:ph type="ftr" sz="quarter" idx="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4" name="灯片编号占位符 6"/>
          <p:cNvSpPr>
            <a:spLocks noGrp="1" noChangeArrowheads="1"/>
          </p:cNvSpPr>
          <p:nvPr>
            <p:ph type="sldNum" sz="quarter" idx="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4AE09FEE-EA52-449A-ADBC-E789EFB47743}"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bg>
      <p:bgPr>
        <a:blipFill rotWithShape="0">
          <a:blip r:embed="rId2"/>
          <a:stretch>
            <a:fillRect/>
          </a:stretch>
        </a:blipFill>
        <a:effectLst/>
      </p:bgPr>
    </p:bg>
    <p:spTree>
      <p:nvGrpSpPr>
        <p:cNvPr id="1" name=""/>
        <p:cNvGrpSpPr/>
        <p:nvPr/>
      </p:nvGrpSpPr>
      <p:grpSpPr>
        <a:xfrm>
          <a:off x="0" y="0"/>
          <a:ext cx="0" cy="0"/>
          <a:chOff x="0" y="0"/>
          <a:chExt cx="0" cy="0"/>
        </a:xfrm>
      </p:grpSpPr>
      <p:sp>
        <p:nvSpPr>
          <p:cNvPr id="12" name="日期占位符 4"/>
          <p:cNvSpPr>
            <a:spLocks noGrp="1" noChangeArrowheads="1"/>
          </p:cNvSpPr>
          <p:nvPr>
            <p:ph type="dt" sz="half" idx="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3" name="页脚占位符 5"/>
          <p:cNvSpPr>
            <a:spLocks noGrp="1" noChangeArrowheads="1"/>
          </p:cNvSpPr>
          <p:nvPr>
            <p:ph type="ftr" sz="quarter" idx="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4" name="灯片编号占位符 6"/>
          <p:cNvSpPr>
            <a:spLocks noGrp="1" noChangeArrowheads="1"/>
          </p:cNvSpPr>
          <p:nvPr>
            <p:ph type="sldNum" sz="quarter" idx="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84336F30-14DC-44D7-B92C-7D208B0149EE}"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内容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noProof="1"/>
              <a:t>单击此处编辑母版标题样式</a:t>
            </a:r>
            <a:endParaRPr lang="zh-CN" altLang="en-US"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endParaRPr lang="zh-CN" altLang="en-US" noProof="1"/>
          </a:p>
        </p:txBody>
      </p:sp>
      <p:sp>
        <p:nvSpPr>
          <p:cNvPr id="12" name="日期占位符 4"/>
          <p:cNvSpPr>
            <a:spLocks noGrp="1" noChangeArrowheads="1"/>
          </p:cNvSpPr>
          <p:nvPr>
            <p:ph type="dt" sz="half" idx="1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3" name="页脚占位符 5"/>
          <p:cNvSpPr>
            <a:spLocks noGrp="1" noChangeArrowheads="1"/>
          </p:cNvSpPr>
          <p:nvPr>
            <p:ph type="ftr" sz="quarter" idx="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4" name="灯片编号占位符 6"/>
          <p:cNvSpPr>
            <a:spLocks noGrp="1" noChangeArrowheads="1"/>
          </p:cNvSpPr>
          <p:nvPr>
            <p:ph type="sldNum" sz="quarter" idx="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0789A339-A98A-44FC-A01C-C1220EC5FE5D}"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图片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noProof="1"/>
              <a:t>单击此处编辑母版标题样式</a:t>
            </a:r>
            <a:endParaRPr lang="zh-CN" altLang="en-US"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defRPr/>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endParaRPr lang="zh-CN" altLang="en-US" noProof="1"/>
          </a:p>
        </p:txBody>
      </p:sp>
      <p:sp>
        <p:nvSpPr>
          <p:cNvPr id="12" name="日期占位符 4"/>
          <p:cNvSpPr>
            <a:spLocks noGrp="1" noChangeArrowheads="1"/>
          </p:cNvSpPr>
          <p:nvPr>
            <p:ph type="dt" sz="half" idx="1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3" name="页脚占位符 5"/>
          <p:cNvSpPr>
            <a:spLocks noGrp="1" noChangeArrowheads="1"/>
          </p:cNvSpPr>
          <p:nvPr>
            <p:ph type="ftr" sz="quarter" idx="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4" name="灯片编号占位符 6"/>
          <p:cNvSpPr>
            <a:spLocks noGrp="1" noChangeArrowheads="1"/>
          </p:cNvSpPr>
          <p:nvPr>
            <p:ph type="sldNum" sz="quarter" idx="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EFF5CFFE-2CEA-4726-8A35-B7A607D46FDF}"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12" name="日期占位符 4"/>
          <p:cNvSpPr>
            <a:spLocks noGrp="1" noChangeArrowheads="1"/>
          </p:cNvSpPr>
          <p:nvPr>
            <p:ph type="dt" sz="half" idx="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3" name="页脚占位符 5"/>
          <p:cNvSpPr>
            <a:spLocks noGrp="1" noChangeArrowheads="1"/>
          </p:cNvSpPr>
          <p:nvPr>
            <p:ph type="ftr" sz="quarter" idx="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4" name="灯片编号占位符 6"/>
          <p:cNvSpPr>
            <a:spLocks noGrp="1" noChangeArrowheads="1"/>
          </p:cNvSpPr>
          <p:nvPr>
            <p:ph type="sldNum" sz="quarter" idx="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290FAA3C-2F85-4224-8C50-4B7AE07BE3C8}"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059613" y="274638"/>
            <a:ext cx="1874837" cy="5973762"/>
          </a:xfrm>
        </p:spPr>
        <p:txBody>
          <a:bodyPr vert="eaVert"/>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1435100" y="274638"/>
            <a:ext cx="5472113" cy="5973762"/>
          </a:xfrm>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12" name="日期占位符 4"/>
          <p:cNvSpPr>
            <a:spLocks noGrp="1" noChangeArrowheads="1"/>
          </p:cNvSpPr>
          <p:nvPr>
            <p:ph type="dt" sz="half" idx="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3" name="页脚占位符 5"/>
          <p:cNvSpPr>
            <a:spLocks noGrp="1" noChangeArrowheads="1"/>
          </p:cNvSpPr>
          <p:nvPr>
            <p:ph type="ftr" sz="quarter" idx="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4" name="灯片编号占位符 6"/>
          <p:cNvSpPr>
            <a:spLocks noGrp="1" noChangeArrowheads="1"/>
          </p:cNvSpPr>
          <p:nvPr>
            <p:ph type="sldNum" sz="quarter" idx="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93774CC2-1E36-4464-A8DA-4EAB579EA2FA}"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noProof="1"/>
              <a:t>单击此处编辑母版标题样式</a:t>
            </a:r>
            <a:endParaRPr lang="zh-CN" altLang="en-US"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endParaRPr lang="zh-CN" altLang="en-US" noProof="1"/>
          </a:p>
        </p:txBody>
      </p:sp>
      <p:sp>
        <p:nvSpPr>
          <p:cNvPr id="14" name="日期占位符 23"/>
          <p:cNvSpPr>
            <a:spLocks noGrp="1" noChangeArrowheads="1"/>
          </p:cNvSpPr>
          <p:nvPr>
            <p:ph type="dt" sz="half" idx="1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5" name="页脚占位符 9"/>
          <p:cNvSpPr>
            <a:spLocks noGrp="1" noChangeArrowheads="1"/>
          </p:cNvSpPr>
          <p:nvPr>
            <p:ph type="ftr" sz="quarter" idx="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6" name="灯片编号占位符 21"/>
          <p:cNvSpPr>
            <a:spLocks noGrp="1" noChangeArrowheads="1"/>
          </p:cNvSpPr>
          <p:nvPr>
            <p:ph type="sldNum" sz="quarter" idx="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B5132624-FACB-4A27-89AC-3A51ED82BDBF}"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noProof="1"/>
              <a:t>单击此处编辑母版标题样式</a:t>
            </a:r>
            <a:endParaRPr lang="zh-CN" altLang="en-US" noProof="1"/>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ts val="600"/>
              </a:spcBef>
              <a:spcAft>
                <a:spcPct val="0"/>
              </a:spcAft>
              <a:buClr>
                <a:schemeClr val="accent1"/>
              </a:buClr>
              <a:buSzPct val="80000"/>
              <a:buFont typeface="Wingdings 2" panose="05020102010507070707" pitchFamily="18" charset="2"/>
              <a:buNone/>
              <a:defRPr/>
            </a:pPr>
            <a:endParaRPr kumimoji="0" lang="zh-CN" altLang="en-US" sz="3200" b="0" i="0" u="none" strike="noStrike" kern="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a:t>单击此处编辑母版文本样式</a:t>
            </a:r>
            <a:endParaRPr lang="zh-CN" altLang="en-US" noProof="1"/>
          </a:p>
        </p:txBody>
      </p:sp>
      <p:sp>
        <p:nvSpPr>
          <p:cNvPr id="14" name="日期占位符 23"/>
          <p:cNvSpPr>
            <a:spLocks noGrp="1" noChangeArrowheads="1"/>
          </p:cNvSpPr>
          <p:nvPr>
            <p:ph type="dt" sz="half" idx="12"/>
          </p:nvPr>
        </p:nvSpPr>
        <p:spPr bwMode="auto">
          <a:xfrm>
            <a:off x="3581400" y="6305550"/>
            <a:ext cx="2133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5" name="页脚占位符 9"/>
          <p:cNvSpPr>
            <a:spLocks noGrp="1" noChangeArrowheads="1"/>
          </p:cNvSpPr>
          <p:nvPr>
            <p:ph type="ftr" sz="quarter" idx="3"/>
          </p:nvPr>
        </p:nvSpPr>
        <p:spPr bwMode="auto">
          <a:xfrm>
            <a:off x="5715000" y="6305550"/>
            <a:ext cx="28956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6" name="灯片编号占位符 21"/>
          <p:cNvSpPr>
            <a:spLocks noGrp="1" noChangeArrowheads="1"/>
          </p:cNvSpPr>
          <p:nvPr>
            <p:ph type="sldNum" sz="quarter" idx="4"/>
          </p:nvPr>
        </p:nvSpPr>
        <p:spPr bwMode="auto">
          <a:xfrm>
            <a:off x="8613775" y="6305550"/>
            <a:ext cx="457200" cy="4762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defRPr>
                <a:cs typeface="+mn-ea"/>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09F1A2D7-02C2-4443-89E0-3963C23F11AB}" type="slidenum">
              <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rPr>
            </a:fld>
            <a:endParaRPr kumimoji="0" lang="en-US"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mn-ea"/>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png"/><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5" Type="http://schemas.openxmlformats.org/officeDocument/2006/relationships/theme" Target="../theme/theme2.xml"/><Relationship Id="rId14" Type="http://schemas.openxmlformats.org/officeDocument/2006/relationships/image" Target="../media/image3.png"/><Relationship Id="rId13" Type="http://schemas.openxmlformats.org/officeDocument/2006/relationships/image" Target="../media/image2.png"/><Relationship Id="rId12" Type="http://schemas.openxmlformats.org/officeDocument/2006/relationships/image" Target="../media/image1.jpe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4" Type="http://schemas.openxmlformats.org/officeDocument/2006/relationships/theme" Target="../theme/theme3.xml"/><Relationship Id="rId13" Type="http://schemas.openxmlformats.org/officeDocument/2006/relationships/image" Target="../media/image3.png"/><Relationship Id="rId12" Type="http://schemas.openxmlformats.org/officeDocument/2006/relationships/image" Target="../media/image1.jpeg"/><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3" Type="http://schemas.openxmlformats.org/officeDocument/2006/relationships/theme" Target="../theme/theme4.xml"/><Relationship Id="rId12" Type="http://schemas.openxmlformats.org/officeDocument/2006/relationships/image" Target="../media/image1.jpeg"/><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3.xml"/><Relationship Id="rId8" Type="http://schemas.openxmlformats.org/officeDocument/2006/relationships/slideLayout" Target="../slideLayouts/slideLayout52.xml"/><Relationship Id="rId7" Type="http://schemas.openxmlformats.org/officeDocument/2006/relationships/slideLayout" Target="../slideLayouts/slideLayout51.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3" Type="http://schemas.openxmlformats.org/officeDocument/2006/relationships/slideLayout" Target="../slideLayouts/slideLayout47.xml"/><Relationship Id="rId2" Type="http://schemas.openxmlformats.org/officeDocument/2006/relationships/slideLayout" Target="../slideLayouts/slideLayout46.xml"/><Relationship Id="rId13" Type="http://schemas.openxmlformats.org/officeDocument/2006/relationships/theme" Target="../theme/theme5.xml"/><Relationship Id="rId12" Type="http://schemas.openxmlformats.org/officeDocument/2006/relationships/image" Target="../media/image1.jpeg"/><Relationship Id="rId11" Type="http://schemas.openxmlformats.org/officeDocument/2006/relationships/slideLayout" Target="../slideLayouts/slideLayout55.xml"/><Relationship Id="rId10" Type="http://schemas.openxmlformats.org/officeDocument/2006/relationships/slideLayout" Target="../slideLayouts/slideLayout54.xml"/><Relationship Id="rId1"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64.xml"/><Relationship Id="rId8" Type="http://schemas.openxmlformats.org/officeDocument/2006/relationships/slideLayout" Target="../slideLayouts/slideLayout63.xml"/><Relationship Id="rId7" Type="http://schemas.openxmlformats.org/officeDocument/2006/relationships/slideLayout" Target="../slideLayouts/slideLayout62.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 Id="rId3" Type="http://schemas.openxmlformats.org/officeDocument/2006/relationships/slideLayout" Target="../slideLayouts/slideLayout58.xml"/><Relationship Id="rId2" Type="http://schemas.openxmlformats.org/officeDocument/2006/relationships/slideLayout" Target="../slideLayouts/slideLayout57.xml"/><Relationship Id="rId13" Type="http://schemas.openxmlformats.org/officeDocument/2006/relationships/theme" Target="../theme/theme6.xml"/><Relationship Id="rId12" Type="http://schemas.openxmlformats.org/officeDocument/2006/relationships/image" Target="../media/image1.jpeg"/><Relationship Id="rId11" Type="http://schemas.openxmlformats.org/officeDocument/2006/relationships/slideLayout" Target="../slideLayouts/slideLayout66.xml"/><Relationship Id="rId10" Type="http://schemas.openxmlformats.org/officeDocument/2006/relationships/slideLayout" Target="../slideLayouts/slideLayout65.xml"/><Relationship Id="rId1"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75.xml"/><Relationship Id="rId8" Type="http://schemas.openxmlformats.org/officeDocument/2006/relationships/slideLayout" Target="../slideLayouts/slideLayout74.xml"/><Relationship Id="rId7" Type="http://schemas.openxmlformats.org/officeDocument/2006/relationships/slideLayout" Target="../slideLayouts/slideLayout73.xml"/><Relationship Id="rId6" Type="http://schemas.openxmlformats.org/officeDocument/2006/relationships/slideLayout" Target="../slideLayouts/slideLayout72.xml"/><Relationship Id="rId5" Type="http://schemas.openxmlformats.org/officeDocument/2006/relationships/slideLayout" Target="../slideLayouts/slideLayout71.xml"/><Relationship Id="rId4" Type="http://schemas.openxmlformats.org/officeDocument/2006/relationships/slideLayout" Target="../slideLayouts/slideLayout70.xml"/><Relationship Id="rId3" Type="http://schemas.openxmlformats.org/officeDocument/2006/relationships/slideLayout" Target="../slideLayouts/slideLayout69.xml"/><Relationship Id="rId2" Type="http://schemas.openxmlformats.org/officeDocument/2006/relationships/slideLayout" Target="../slideLayouts/slideLayout68.xml"/><Relationship Id="rId14" Type="http://schemas.openxmlformats.org/officeDocument/2006/relationships/theme" Target="../theme/theme7.xml"/><Relationship Id="rId13" Type="http://schemas.openxmlformats.org/officeDocument/2006/relationships/image" Target="../media/image4.png"/><Relationship Id="rId12" Type="http://schemas.openxmlformats.org/officeDocument/2006/relationships/image" Target="../media/image1.jpeg"/><Relationship Id="rId11" Type="http://schemas.openxmlformats.org/officeDocument/2006/relationships/slideLayout" Target="../slideLayouts/slideLayout77.xml"/><Relationship Id="rId10" Type="http://schemas.openxmlformats.org/officeDocument/2006/relationships/slideLayout" Target="../slideLayouts/slideLayout76.xml"/><Relationship Id="rId1"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1026" name="饼形 6"/>
          <p:cNvSpPr/>
          <p:nvPr/>
        </p:nvSpPr>
        <p:spPr>
          <a:xfrm>
            <a:off x="-815975" y="-815975"/>
            <a:ext cx="1638300" cy="1638300"/>
          </a:xfrm>
          <a:custGeom>
            <a:avLst/>
            <a:gdLst/>
            <a:ahLst/>
            <a:cxnLst>
              <a:cxn ang="0">
                <a:pos x="1638300" y="819150"/>
              </a:cxn>
              <a:cxn ang="0">
                <a:pos x="1398198" y="1398555"/>
              </a:cxn>
              <a:cxn ang="0">
                <a:pos x="818645" y="1638300"/>
              </a:cxn>
              <a:cxn ang="0">
                <a:pos x="819150" y="819150"/>
              </a:cxn>
              <a:cxn ang="0">
                <a:pos x="1638300" y="819150"/>
              </a:cxn>
            </a:cxnLst>
            <a:pathLst>
              <a:path w="1638300" h="1638300">
                <a:moveTo>
                  <a:pt x="1638300" y="819150"/>
                </a:moveTo>
                <a:cubicBezTo>
                  <a:pt x="1638300" y="1036490"/>
                  <a:pt x="1551928" y="1244920"/>
                  <a:pt x="1398198" y="1398555"/>
                </a:cubicBezTo>
                <a:cubicBezTo>
                  <a:pt x="1244468" y="1552190"/>
                  <a:pt x="1035985" y="1638434"/>
                  <a:pt x="818645" y="1638300"/>
                </a:cubicBezTo>
                <a:cubicBezTo>
                  <a:pt x="818813" y="1365250"/>
                  <a:pt x="818982" y="1092200"/>
                  <a:pt x="819150" y="819150"/>
                </a:cubicBezTo>
                <a:lnTo>
                  <a:pt x="1638300" y="819150"/>
                </a:lnTo>
                <a:close/>
              </a:path>
            </a:pathLst>
          </a:custGeom>
          <a:solidFill>
            <a:srgbClr val="FEFAF4">
              <a:alpha val="32941"/>
            </a:srgbClr>
          </a:solidFill>
          <a:ln w="3175" cap="rnd" cmpd="sng">
            <a:solidFill>
              <a:srgbClr val="D2C39E">
                <a:alpha val="100000"/>
              </a:srgbClr>
            </a:solidFill>
            <a:prstDash val="solid"/>
            <a:round/>
            <a:headEnd type="none" w="med" len="med"/>
            <a:tailEnd type="none" w="med" len="med"/>
          </a:ln>
        </p:spPr>
        <p:txBody>
          <a:bodyPr/>
          <a:p>
            <a:endParaRPr lang="zh-CN" altLang="en-US"/>
          </a:p>
        </p:txBody>
      </p:sp>
      <p:sp>
        <p:nvSpPr>
          <p:cNvPr id="1027" name="椭圆 7"/>
          <p:cNvSpPr>
            <a:spLocks noChangeArrowheads="1"/>
          </p:cNvSpPr>
          <p:nvPr/>
        </p:nvSpPr>
        <p:spPr bwMode="auto">
          <a:xfrm>
            <a:off x="168275" y="20638"/>
            <a:ext cx="1703388" cy="1703388"/>
          </a:xfrm>
          <a:prstGeom prst="ellipse">
            <a:avLst/>
          </a:prstGeom>
          <a:noFill/>
          <a:ln w="27305" cap="rnd">
            <a:solidFill>
              <a:srgbClr val="FFF6DB"/>
            </a:solidFill>
            <a:round/>
          </a:ln>
          <a:effectLst>
            <a:outerShdw dist="25400" dir="5400000" algn="ctr" rotWithShape="0">
              <a:srgbClr val="AFA58D">
                <a:alpha val="84000"/>
              </a:srgbClr>
            </a:outerShdw>
          </a:effectLst>
          <a:extLst>
            <a:ext uri="{909E8E84-426E-40DD-AFC4-6F175D3DCCD1}">
              <a14:hiddenFill xmlns:a14="http://schemas.microsoft.com/office/drawing/2010/main">
                <a:solidFill>
                  <a:srgbClr val="FFFFFF"/>
                </a:solidFill>
              </a14:hiddenFill>
            </a:ext>
          </a:extLst>
        </p:spPr>
        <p:txBody>
          <a:bodyPr anchor="ctr"/>
          <a:lstStyle>
            <a:lvl1pPr>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1pPr>
            <a:lvl2pPr marL="742950" indent="-285750">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2pPr>
            <a:lvl3pPr marL="1143000" indent="-228600">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3pPr>
            <a:lvl4pPr marL="1600200" indent="-228600">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4pPr>
            <a:lvl5pPr marL="2057400" indent="-228600">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5pPr>
            <a:lvl6pPr marL="2514600" indent="-228600" eaLnBrk="0" fontAlgn="base" hangingPunct="0">
              <a:spcBef>
                <a:spcPct val="0"/>
              </a:spcBef>
              <a:spcAft>
                <a:spcPct val="0"/>
              </a:spcAft>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6pPr>
            <a:lvl7pPr marL="2971800" indent="-228600" eaLnBrk="0" fontAlgn="base" hangingPunct="0">
              <a:spcBef>
                <a:spcPct val="0"/>
              </a:spcBef>
              <a:spcAft>
                <a:spcPct val="0"/>
              </a:spcAft>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7pPr>
            <a:lvl8pPr marL="3429000" indent="-228600" eaLnBrk="0" fontAlgn="base" hangingPunct="0">
              <a:spcBef>
                <a:spcPct val="0"/>
              </a:spcBef>
              <a:spcAft>
                <a:spcPct val="0"/>
              </a:spcAft>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8pPr>
            <a:lvl9pPr marL="3886200" indent="-228600" eaLnBrk="0" fontAlgn="base" hangingPunct="0">
              <a:spcBef>
                <a:spcPct val="0"/>
              </a:spcBef>
              <a:spcAft>
                <a:spcPct val="0"/>
              </a:spcAft>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altLang="zh-CN" sz="4400" b="1" i="0" u="none" strike="noStrike" kern="1200" cap="none" spc="0" normalizeH="0" baseline="0" noProof="0">
              <a:ln>
                <a:noFill/>
              </a:ln>
              <a:solidFill>
                <a:srgbClr val="FFFFFF"/>
              </a:solidFill>
              <a:effectLst/>
              <a:uLnTx/>
              <a:uFillTx/>
              <a:latin typeface="Gill Sans MT" panose="020B0502020104020203" pitchFamily="34" charset="0"/>
              <a:ea typeface="宋体" panose="02010600030101010101" pitchFamily="2" charset="-122"/>
              <a:cs typeface="+mn-cs"/>
            </a:endParaRPr>
          </a:p>
        </p:txBody>
      </p:sp>
      <p:grpSp>
        <p:nvGrpSpPr>
          <p:cNvPr id="1028" name="同心圆 10"/>
          <p:cNvGrpSpPr/>
          <p:nvPr/>
        </p:nvGrpSpPr>
        <p:grpSpPr>
          <a:xfrm>
            <a:off x="171450" y="1042988"/>
            <a:ext cx="1157288" cy="1150937"/>
            <a:chOff x="0" y="0"/>
            <a:chExt cx="729" cy="725"/>
          </a:xfrm>
        </p:grpSpPr>
        <p:pic>
          <p:nvPicPr>
            <p:cNvPr id="1036" name="同心圆 10"/>
            <p:cNvPicPr/>
            <p:nvPr/>
          </p:nvPicPr>
          <p:blipFill>
            <a:blip r:embed="rId13"/>
            <a:stretch>
              <a:fillRect/>
            </a:stretch>
          </p:blipFill>
          <p:spPr>
            <a:xfrm>
              <a:off x="0" y="0"/>
              <a:ext cx="729" cy="725"/>
            </a:xfrm>
            <a:prstGeom prst="rect">
              <a:avLst/>
            </a:prstGeom>
            <a:noFill/>
            <a:ln w="9525">
              <a:noFill/>
            </a:ln>
          </p:spPr>
        </p:pic>
        <p:sp>
          <p:nvSpPr>
            <p:cNvPr id="3" name="Text Box 6"/>
            <p:cNvSpPr txBox="1">
              <a:spLocks noChangeArrowheads="1"/>
            </p:cNvSpPr>
            <p:nvPr/>
          </p:nvSpPr>
          <p:spPr bwMode="auto">
            <a:xfrm rot="2315674">
              <a:off x="111" y="109"/>
              <a:ext cx="501" cy="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4400" b="1">
                  <a:solidFill>
                    <a:schemeClr val="hlink"/>
                  </a:solidFill>
                  <a:latin typeface="Times New Roman" panose="02020603050405020304" pitchFamily="18" charset="0"/>
                  <a:ea typeface="宋体" panose="02010600030101010101" pitchFamily="2" charset="-122"/>
                </a:defRPr>
              </a:lvl1pPr>
              <a:lvl2pPr marL="742950" indent="-285750">
                <a:defRPr sz="4400" b="1">
                  <a:solidFill>
                    <a:schemeClr val="hlink"/>
                  </a:solidFill>
                  <a:latin typeface="Times New Roman" panose="02020603050405020304" pitchFamily="18" charset="0"/>
                  <a:ea typeface="宋体" panose="02010600030101010101" pitchFamily="2" charset="-122"/>
                </a:defRPr>
              </a:lvl2pPr>
              <a:lvl3pPr marL="1143000" indent="-228600">
                <a:defRPr sz="4400" b="1">
                  <a:solidFill>
                    <a:schemeClr val="hlink"/>
                  </a:solidFill>
                  <a:latin typeface="Times New Roman" panose="02020603050405020304" pitchFamily="18" charset="0"/>
                  <a:ea typeface="宋体" panose="02010600030101010101" pitchFamily="2" charset="-122"/>
                </a:defRPr>
              </a:lvl3pPr>
              <a:lvl4pPr marL="1600200" indent="-228600">
                <a:defRPr sz="4400" b="1">
                  <a:solidFill>
                    <a:schemeClr val="hlink"/>
                  </a:solidFill>
                  <a:latin typeface="Times New Roman" panose="02020603050405020304" pitchFamily="18" charset="0"/>
                  <a:ea typeface="宋体" panose="02010600030101010101" pitchFamily="2" charset="-122"/>
                </a:defRPr>
              </a:lvl4pPr>
              <a:lvl5pPr marL="2057400" indent="-228600">
                <a:defRPr sz="4400" b="1">
                  <a:solidFill>
                    <a:schemeClr val="hlink"/>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4400" b="1">
                  <a:solidFill>
                    <a:schemeClr val="hlink"/>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4400" b="1">
                  <a:solidFill>
                    <a:schemeClr val="hlink"/>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4400" b="1">
                  <a:solidFill>
                    <a:schemeClr val="hlink"/>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4400" b="1">
                  <a:solidFill>
                    <a:schemeClr val="hlink"/>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4400" b="1" i="0" u="none" strike="noStrike" kern="1200" cap="none" spc="0" normalizeH="0" baseline="0" noProof="0">
                <a:ln>
                  <a:noFill/>
                </a:ln>
                <a:solidFill>
                  <a:srgbClr val="FFFFFF"/>
                </a:solidFill>
                <a:effectLst/>
                <a:uLnTx/>
                <a:uFillTx/>
                <a:latin typeface="Gill Sans MT" panose="020B0502020104020203" pitchFamily="34" charset="0"/>
                <a:ea typeface="宋体" panose="02010600030101010101" pitchFamily="2" charset="-122"/>
                <a:cs typeface="+mn-cs"/>
              </a:endParaRPr>
            </a:p>
          </p:txBody>
        </p:sp>
      </p:grpSp>
      <p:sp>
        <p:nvSpPr>
          <p:cNvPr id="1029" name="矩形 11"/>
          <p:cNvSpPr>
            <a:spLocks noChangeArrowheads="1"/>
          </p:cNvSpPr>
          <p:nvPr/>
        </p:nvSpPr>
        <p:spPr bwMode="auto">
          <a:xfrm>
            <a:off x="1012825" y="0"/>
            <a:ext cx="8131175"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1pPr>
            <a:lvl2pPr marL="742950" indent="-285750">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2pPr>
            <a:lvl3pPr marL="1143000" indent="-228600">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3pPr>
            <a:lvl4pPr marL="1600200" indent="-228600">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4pPr>
            <a:lvl5pPr marL="2057400" indent="-228600">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5pPr>
            <a:lvl6pPr marL="2514600" indent="-228600" eaLnBrk="0" fontAlgn="base" hangingPunct="0">
              <a:spcBef>
                <a:spcPct val="0"/>
              </a:spcBef>
              <a:spcAft>
                <a:spcPct val="0"/>
              </a:spcAft>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6pPr>
            <a:lvl7pPr marL="2971800" indent="-228600" eaLnBrk="0" fontAlgn="base" hangingPunct="0">
              <a:spcBef>
                <a:spcPct val="0"/>
              </a:spcBef>
              <a:spcAft>
                <a:spcPct val="0"/>
              </a:spcAft>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7pPr>
            <a:lvl8pPr marL="3429000" indent="-228600" eaLnBrk="0" fontAlgn="base" hangingPunct="0">
              <a:spcBef>
                <a:spcPct val="0"/>
              </a:spcBef>
              <a:spcAft>
                <a:spcPct val="0"/>
              </a:spcAft>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8pPr>
            <a:lvl9pPr marL="3886200" indent="-228600" eaLnBrk="0" fontAlgn="base" hangingPunct="0">
              <a:spcBef>
                <a:spcPct val="0"/>
              </a:spcBef>
              <a:spcAft>
                <a:spcPct val="0"/>
              </a:spcAft>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altLang="zh-CN" sz="4400" b="1" i="0" u="none" strike="noStrike" kern="1200" cap="none" spc="0" normalizeH="0" baseline="0" noProof="0">
              <a:ln>
                <a:noFill/>
              </a:ln>
              <a:solidFill>
                <a:srgbClr val="FFFFFF"/>
              </a:solidFill>
              <a:effectLst/>
              <a:uLnTx/>
              <a:uFillTx/>
              <a:latin typeface="Gill Sans MT" panose="020B0502020104020203" pitchFamily="34" charset="0"/>
              <a:ea typeface="宋体" panose="02010600030101010101" pitchFamily="2" charset="-122"/>
              <a:cs typeface="+mn-cs"/>
            </a:endParaRPr>
          </a:p>
        </p:txBody>
      </p:sp>
      <p:sp>
        <p:nvSpPr>
          <p:cNvPr id="1030" name="标题占位符 4"/>
          <p:cNvSpPr>
            <a:spLocks noGrp="1"/>
          </p:cNvSpPr>
          <p:nvPr>
            <p:ph type="title"/>
          </p:nvPr>
        </p:nvSpPr>
        <p:spPr>
          <a:xfrm>
            <a:off x="1435100" y="274638"/>
            <a:ext cx="7499350"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1031" name="文本占位符 8"/>
          <p:cNvSpPr>
            <a:spLocks noGrp="1"/>
          </p:cNvSpPr>
          <p:nvPr>
            <p:ph type="body"/>
          </p:nvPr>
        </p:nvSpPr>
        <p:spPr>
          <a:xfrm>
            <a:off x="1435100" y="1447800"/>
            <a:ext cx="7499350" cy="48006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34" name="日期占位符 23"/>
          <p:cNvSpPr>
            <a:spLocks noGrp="1" noChangeArrowheads="1"/>
          </p:cNvSpPr>
          <p:nvPr>
            <p:ph type="dt" sz="half" idx="2"/>
          </p:nvPr>
        </p:nvSpPr>
        <p:spPr bwMode="auto">
          <a:xfrm>
            <a:off x="3581400" y="63055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r" eaLnBrk="1" hangingPunct="1">
              <a:spcBef>
                <a:spcPct val="20000"/>
              </a:spcBef>
              <a:buClr>
                <a:schemeClr val="hlink"/>
              </a:buClr>
              <a:buSzPct val="55000"/>
              <a:buFont typeface="Wingdings" panose="05000000000000000000" pitchFamily="2" charset="2"/>
              <a:buChar char="n"/>
              <a:defRPr sz="1200">
                <a:solidFill>
                  <a:srgbClr val="B5A788"/>
                </a:solidFill>
                <a:latin typeface="Times New Roman" panose="02020603050405020304" pitchFamily="18" charset="0"/>
                <a:ea typeface="宋体" panose="02010600030101010101" pitchFamily="2" charset="-122"/>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1035" name="页脚占位符 9"/>
          <p:cNvSpPr>
            <a:spLocks noGrp="1" noChangeArrowheads="1"/>
          </p:cNvSpPr>
          <p:nvPr>
            <p:ph type="ftr" sz="quarter" idx="3"/>
          </p:nvPr>
        </p:nvSpPr>
        <p:spPr bwMode="auto">
          <a:xfrm>
            <a:off x="5715000" y="6305550"/>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eaLnBrk="1" hangingPunct="1">
              <a:spcBef>
                <a:spcPct val="20000"/>
              </a:spcBef>
              <a:buClr>
                <a:schemeClr val="hlink"/>
              </a:buClr>
              <a:buSzPct val="55000"/>
              <a:buFont typeface="Wingdings" panose="05000000000000000000" pitchFamily="2" charset="2"/>
              <a:buChar char="n"/>
              <a:defRPr sz="1200">
                <a:solidFill>
                  <a:srgbClr val="B5A788"/>
                </a:solidFill>
                <a:latin typeface="Times New Roman" panose="02020603050405020304" pitchFamily="18" charset="0"/>
                <a:ea typeface="宋体" panose="02010600030101010101" pitchFamily="2" charset="-122"/>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2" name="灯片编号占位符 21"/>
          <p:cNvSpPr>
            <a:spLocks noGrp="1" noChangeArrowheads="1"/>
          </p:cNvSpPr>
          <p:nvPr>
            <p:ph type="sldNum" sz="quarter" idx="4"/>
          </p:nvPr>
        </p:nvSpPr>
        <p:spPr bwMode="auto">
          <a:xfrm>
            <a:off x="8613775" y="6305550"/>
            <a:ext cx="457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ctr" eaLnBrk="1" hangingPunct="1">
              <a:spcBef>
                <a:spcPct val="20000"/>
              </a:spcBef>
              <a:buClr>
                <a:schemeClr val="hlink"/>
              </a:buClr>
              <a:buSzPct val="55000"/>
              <a:buFont typeface="Wingdings" panose="05000000000000000000" pitchFamily="2" charset="2"/>
              <a:buChar char="n"/>
              <a:defRPr sz="1200" noProof="1">
                <a:solidFill>
                  <a:srgbClr val="B5A788"/>
                </a:solidFill>
                <a:latin typeface="Times New Roman" panose="02020603050405020304" pitchFamily="18" charset="0"/>
                <a:ea typeface="宋体" panose="02010600030101010101" pitchFamily="2" charset="-122"/>
                <a:cs typeface="华文中宋" panose="02010600040101010101" pitchFamily="2" charset="-122"/>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C69481FF-BA0E-4E96-A961-6692D023DC2E}" type="slidenum">
              <a:rPr kumimoji="0"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华文中宋" panose="02010600040101010101" pitchFamily="2" charset="-122"/>
              </a:rPr>
            </a:fld>
            <a:endParaRPr kumimoji="0" lang="zh-CN" altLang="zh-CN" sz="1200" b="1" i="0" u="none" strike="noStrike" kern="1200" cap="none" spc="0" normalizeH="0" baseline="0" noProof="1">
              <a:ln>
                <a:noFill/>
              </a:ln>
              <a:solidFill>
                <a:srgbClr val="B5A788"/>
              </a:solidFill>
              <a:effectLst/>
              <a:uLnTx/>
              <a:uFillTx/>
              <a:latin typeface="Gill Sans MT" panose="020B0502020104020203" pitchFamily="34" charset="0"/>
              <a:ea typeface="宋体" panose="02010600030101010101" pitchFamily="2" charset="-122"/>
              <a:cs typeface="华文中宋" panose="02010600040101010101" pitchFamily="2" charset="-122"/>
            </a:endParaRPr>
          </a:p>
        </p:txBody>
      </p:sp>
      <p:sp>
        <p:nvSpPr>
          <p:cNvPr id="4" name="矩形 14"/>
          <p:cNvSpPr>
            <a:spLocks noChangeArrowheads="1"/>
          </p:cNvSpPr>
          <p:nvPr/>
        </p:nvSpPr>
        <p:spPr bwMode="auto">
          <a:xfrm>
            <a:off x="1014413" y="0"/>
            <a:ext cx="73025" cy="6858000"/>
          </a:xfrm>
          <a:prstGeom prst="rect">
            <a:avLst/>
          </a:prstGeom>
          <a:solidFill>
            <a:schemeClr val="bg1"/>
          </a:solidFill>
          <a:ln>
            <a:noFill/>
          </a:ln>
          <a:effectLst>
            <a:outerShdw dist="38000" dir="10800000" algn="ctr" rotWithShape="0">
              <a:srgbClr val="706B5F">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1pPr>
            <a:lvl2pPr marL="742950" indent="-285750">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2pPr>
            <a:lvl3pPr marL="1143000" indent="-228600">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3pPr>
            <a:lvl4pPr marL="1600200" indent="-228600">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4pPr>
            <a:lvl5pPr marL="2057400" indent="-228600">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5pPr>
            <a:lvl6pPr marL="2514600" indent="-228600" eaLnBrk="0" fontAlgn="base" hangingPunct="0">
              <a:spcBef>
                <a:spcPct val="0"/>
              </a:spcBef>
              <a:spcAft>
                <a:spcPct val="0"/>
              </a:spcAft>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6pPr>
            <a:lvl7pPr marL="2971800" indent="-228600" eaLnBrk="0" fontAlgn="base" hangingPunct="0">
              <a:spcBef>
                <a:spcPct val="0"/>
              </a:spcBef>
              <a:spcAft>
                <a:spcPct val="0"/>
              </a:spcAft>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7pPr>
            <a:lvl8pPr marL="3429000" indent="-228600" eaLnBrk="0" fontAlgn="base" hangingPunct="0">
              <a:spcBef>
                <a:spcPct val="0"/>
              </a:spcBef>
              <a:spcAft>
                <a:spcPct val="0"/>
              </a:spcAft>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8pPr>
            <a:lvl9pPr marL="3886200" indent="-228600" eaLnBrk="0" fontAlgn="base" hangingPunct="0">
              <a:spcBef>
                <a:spcPct val="0"/>
              </a:spcBef>
              <a:spcAft>
                <a:spcPct val="0"/>
              </a:spcAft>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altLang="zh-CN" sz="4400" b="1" i="0" u="none" strike="noStrike" kern="1200" cap="none" spc="0" normalizeH="0" baseline="0" noProof="0">
              <a:ln>
                <a:noFill/>
              </a:ln>
              <a:solidFill>
                <a:srgbClr val="FFFFFF"/>
              </a:solidFill>
              <a:effectLst/>
              <a:uLnTx/>
              <a:uFillTx/>
              <a:latin typeface="Gill Sans MT" panose="020B0502020104020203"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0" fontAlgn="base" hangingPunct="0">
        <a:spcBef>
          <a:spcPct val="0"/>
        </a:spcBef>
        <a:spcAft>
          <a:spcPct val="0"/>
        </a:spcAft>
        <a:defRPr sz="4300">
          <a:solidFill>
            <a:srgbClr val="572314"/>
          </a:solidFill>
          <a:latin typeface="+mj-lt"/>
          <a:ea typeface="+mj-ea"/>
          <a:cs typeface="+mj-cs"/>
        </a:defRPr>
      </a:lvl1pPr>
      <a:lvl2pPr algn="l" rtl="0" eaLnBrk="0" fontAlgn="base" hangingPunct="0">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2pPr>
      <a:lvl3pPr algn="l" rtl="0" eaLnBrk="0" fontAlgn="base" hangingPunct="0">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3pPr>
      <a:lvl4pPr algn="l" rtl="0" eaLnBrk="0" fontAlgn="base" hangingPunct="0">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4pPr>
      <a:lvl5pPr algn="l" rtl="0" eaLnBrk="0" fontAlgn="base" hangingPunct="0">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5pPr>
      <a:lvl6pPr marL="457200" algn="l" rtl="0" eaLnBrk="0" fontAlgn="base" hangingPunct="0">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6pPr>
      <a:lvl7pPr marL="914400" algn="l" rtl="0" eaLnBrk="0" fontAlgn="base" hangingPunct="0">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7pPr>
      <a:lvl8pPr marL="1371600" algn="l" rtl="0" eaLnBrk="0" fontAlgn="base" hangingPunct="0">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8pPr>
      <a:lvl9pPr marL="1828800" algn="l" rtl="0" eaLnBrk="0" fontAlgn="base" hangingPunct="0">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9pPr>
    </p:titleStyle>
    <p:bodyStyle>
      <a:lvl1pPr marL="365125" indent="-282575" algn="l" rtl="0" eaLnBrk="0" fontAlgn="base" hangingPunct="0">
        <a:spcBef>
          <a:spcPts val="600"/>
        </a:spcBef>
        <a:spcAft>
          <a:spcPct val="0"/>
        </a:spcAft>
        <a:buClr>
          <a:schemeClr val="accent1"/>
        </a:buClr>
        <a:buSzPct val="80000"/>
        <a:buFont typeface="Wingdings 2" panose="05020102010507070707" pitchFamily="18" charset="2"/>
        <a:buChar char=""/>
        <a:defRPr sz="3200">
          <a:solidFill>
            <a:schemeClr val="tx1"/>
          </a:solidFill>
          <a:latin typeface="+mn-lt"/>
          <a:ea typeface="+mn-ea"/>
          <a:cs typeface="+mn-cs"/>
        </a:defRPr>
      </a:lvl1pPr>
      <a:lvl2pPr marL="640080" indent="-236855" algn="l" rtl="0" eaLnBrk="0" fontAlgn="base" hangingPunct="0">
        <a:spcBef>
          <a:spcPts val="550"/>
        </a:spcBef>
        <a:spcAft>
          <a:spcPct val="0"/>
        </a:spcAft>
        <a:buClr>
          <a:schemeClr val="accent1"/>
        </a:buClr>
        <a:buFont typeface="Verdana" panose="020B0604030504040204" pitchFamily="34" charset="0"/>
        <a:buChar char="◦"/>
        <a:defRPr sz="2800">
          <a:solidFill>
            <a:schemeClr val="tx1"/>
          </a:solidFill>
          <a:latin typeface="+mn-lt"/>
          <a:ea typeface="+mn-ea"/>
        </a:defRPr>
      </a:lvl2pPr>
      <a:lvl3pPr marL="885825" indent="-228600" algn="l" rtl="0" eaLnBrk="0" fontAlgn="base" hangingPunct="0">
        <a:spcBef>
          <a:spcPct val="20000"/>
        </a:spcBef>
        <a:spcAft>
          <a:spcPct val="0"/>
        </a:spcAft>
        <a:buClr>
          <a:schemeClr val="accent2"/>
        </a:buClr>
        <a:buFont typeface="Verdana" panose="020B0604030504040204" pitchFamily="34" charset="0"/>
        <a:buChar char=""/>
        <a:defRPr sz="2400">
          <a:solidFill>
            <a:schemeClr val="tx1"/>
          </a:solidFill>
          <a:latin typeface="+mn-lt"/>
          <a:ea typeface="+mn-ea"/>
        </a:defRPr>
      </a:lvl3pPr>
      <a:lvl4pPr marL="1097280" indent="-173355" algn="l" rtl="0" eaLnBrk="0" fontAlgn="base" hangingPunct="0">
        <a:spcBef>
          <a:spcPct val="20000"/>
        </a:spcBef>
        <a:spcAft>
          <a:spcPct val="0"/>
        </a:spcAft>
        <a:buClr>
          <a:srgbClr val="C32D2E"/>
        </a:buClr>
        <a:buFont typeface="Verdana" panose="020B0604030504040204" pitchFamily="34" charset="0"/>
        <a:buChar char=""/>
        <a:defRPr sz="2000">
          <a:solidFill>
            <a:schemeClr val="tx1"/>
          </a:solidFill>
          <a:latin typeface="+mn-lt"/>
          <a:ea typeface="+mn-ea"/>
        </a:defRPr>
      </a:lvl4pPr>
      <a:lvl5pPr marL="1297305" indent="-182880" algn="l" rtl="0" eaLnBrk="0" fontAlgn="base" hangingPunct="0">
        <a:spcBef>
          <a:spcPct val="20000"/>
        </a:spcBef>
        <a:spcAft>
          <a:spcPct val="0"/>
        </a:spcAft>
        <a:buClr>
          <a:srgbClr val="84AA33"/>
        </a:buClr>
        <a:buFont typeface="Verdana" panose="020B0604030504040204" pitchFamily="34" charset="0"/>
        <a:buChar char=""/>
        <a:defRPr sz="2000">
          <a:solidFill>
            <a:schemeClr val="tx1"/>
          </a:solidFill>
          <a:latin typeface="+mn-lt"/>
          <a:ea typeface="+mn-ea"/>
        </a:defRPr>
      </a:lvl5pPr>
      <a:lvl6pPr marL="1754505" indent="-182880" algn="l" rtl="0" eaLnBrk="0" fontAlgn="base" hangingPunct="0">
        <a:spcBef>
          <a:spcPct val="20000"/>
        </a:spcBef>
        <a:spcAft>
          <a:spcPct val="0"/>
        </a:spcAft>
        <a:buClr>
          <a:srgbClr val="84AA33"/>
        </a:buClr>
        <a:buFont typeface="Verdana" panose="020B0604030504040204" pitchFamily="34" charset="0"/>
        <a:buChar char=""/>
        <a:defRPr sz="2000">
          <a:solidFill>
            <a:schemeClr val="tx1"/>
          </a:solidFill>
          <a:latin typeface="+mn-lt"/>
          <a:ea typeface="+mn-ea"/>
        </a:defRPr>
      </a:lvl6pPr>
      <a:lvl7pPr marL="2211705" indent="-182880" algn="l" rtl="0" eaLnBrk="0" fontAlgn="base" hangingPunct="0">
        <a:spcBef>
          <a:spcPct val="20000"/>
        </a:spcBef>
        <a:spcAft>
          <a:spcPct val="0"/>
        </a:spcAft>
        <a:buClr>
          <a:srgbClr val="84AA33"/>
        </a:buClr>
        <a:buFont typeface="Verdana" panose="020B0604030504040204" pitchFamily="34" charset="0"/>
        <a:buChar char=""/>
        <a:defRPr sz="2000">
          <a:solidFill>
            <a:schemeClr val="tx1"/>
          </a:solidFill>
          <a:latin typeface="+mn-lt"/>
          <a:ea typeface="+mn-ea"/>
        </a:defRPr>
      </a:lvl7pPr>
      <a:lvl8pPr marL="2668905" indent="-182880" algn="l" rtl="0" eaLnBrk="0" fontAlgn="base" hangingPunct="0">
        <a:spcBef>
          <a:spcPct val="20000"/>
        </a:spcBef>
        <a:spcAft>
          <a:spcPct val="0"/>
        </a:spcAft>
        <a:buClr>
          <a:srgbClr val="84AA33"/>
        </a:buClr>
        <a:buFont typeface="Verdana" panose="020B0604030504040204" pitchFamily="34" charset="0"/>
        <a:buChar char=""/>
        <a:defRPr sz="2000">
          <a:solidFill>
            <a:schemeClr val="tx1"/>
          </a:solidFill>
          <a:latin typeface="+mn-lt"/>
          <a:ea typeface="+mn-ea"/>
        </a:defRPr>
      </a:lvl8pPr>
      <a:lvl9pPr marL="3126105" indent="-182880" algn="l" rtl="0" eaLnBrk="0" fontAlgn="base" hangingPunct="0">
        <a:spcBef>
          <a:spcPct val="20000"/>
        </a:spcBef>
        <a:spcAft>
          <a:spcPct val="0"/>
        </a:spcAft>
        <a:buClr>
          <a:srgbClr val="84AA33"/>
        </a:buClr>
        <a:buFont typeface="Verdana" panose="020B0604030504040204" pitchFamily="34"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2050" name="饼形 6"/>
          <p:cNvSpPr/>
          <p:nvPr/>
        </p:nvSpPr>
        <p:spPr>
          <a:xfrm>
            <a:off x="-815975" y="-815975"/>
            <a:ext cx="1638300" cy="1638300"/>
          </a:xfrm>
          <a:custGeom>
            <a:avLst/>
            <a:gdLst/>
            <a:ahLst/>
            <a:cxnLst>
              <a:cxn ang="0">
                <a:pos x="1638300" y="819150"/>
              </a:cxn>
              <a:cxn ang="0">
                <a:pos x="1398198" y="1398555"/>
              </a:cxn>
              <a:cxn ang="0">
                <a:pos x="818645" y="1638300"/>
              </a:cxn>
              <a:cxn ang="0">
                <a:pos x="819150" y="819150"/>
              </a:cxn>
              <a:cxn ang="0">
                <a:pos x="1638300" y="819150"/>
              </a:cxn>
            </a:cxnLst>
            <a:pathLst>
              <a:path w="1638300" h="1638300">
                <a:moveTo>
                  <a:pt x="1638300" y="819150"/>
                </a:moveTo>
                <a:cubicBezTo>
                  <a:pt x="1638300" y="1036490"/>
                  <a:pt x="1551928" y="1244920"/>
                  <a:pt x="1398198" y="1398555"/>
                </a:cubicBezTo>
                <a:cubicBezTo>
                  <a:pt x="1244468" y="1552190"/>
                  <a:pt x="1035985" y="1638434"/>
                  <a:pt x="818645" y="1638300"/>
                </a:cubicBezTo>
                <a:cubicBezTo>
                  <a:pt x="818813" y="1365250"/>
                  <a:pt x="818982" y="1092200"/>
                  <a:pt x="819150" y="819150"/>
                </a:cubicBezTo>
                <a:lnTo>
                  <a:pt x="1638300" y="819150"/>
                </a:lnTo>
                <a:close/>
              </a:path>
            </a:pathLst>
          </a:custGeom>
          <a:solidFill>
            <a:srgbClr val="FEFAF4">
              <a:alpha val="32941"/>
            </a:srgbClr>
          </a:solidFill>
          <a:ln w="3175" cap="rnd" cmpd="sng">
            <a:solidFill>
              <a:srgbClr val="D2C39E">
                <a:alpha val="100000"/>
              </a:srgbClr>
            </a:solidFill>
            <a:prstDash val="solid"/>
            <a:round/>
            <a:headEnd type="none" w="med" len="med"/>
            <a:tailEnd type="none" w="med" len="med"/>
          </a:ln>
        </p:spPr>
        <p:txBody>
          <a:bodyPr/>
          <a:p>
            <a:endParaRPr lang="zh-CN" altLang="en-US"/>
          </a:p>
        </p:txBody>
      </p:sp>
      <p:sp>
        <p:nvSpPr>
          <p:cNvPr id="2051" name="椭圆 7"/>
          <p:cNvSpPr>
            <a:spLocks noChangeArrowheads="1"/>
          </p:cNvSpPr>
          <p:nvPr/>
        </p:nvSpPr>
        <p:spPr bwMode="auto">
          <a:xfrm>
            <a:off x="168275" y="20638"/>
            <a:ext cx="1703388" cy="1703388"/>
          </a:xfrm>
          <a:prstGeom prst="ellipse">
            <a:avLst/>
          </a:prstGeom>
          <a:noFill/>
          <a:ln w="27305" cap="rnd">
            <a:solidFill>
              <a:srgbClr val="FFF6DB"/>
            </a:solidFill>
            <a:round/>
          </a:ln>
          <a:effectLst>
            <a:outerShdw dist="25400" dir="5400000" algn="ctr" rotWithShape="0">
              <a:srgbClr val="AFA58D">
                <a:alpha val="84000"/>
              </a:srgbClr>
            </a:outerShdw>
          </a:effectLst>
          <a:extLst>
            <a:ext uri="{909E8E84-426E-40DD-AFC4-6F175D3DCCD1}">
              <a14:hiddenFill xmlns:a14="http://schemas.microsoft.com/office/drawing/2010/main">
                <a:solidFill>
                  <a:srgbClr val="FFFFFF"/>
                </a:solidFill>
              </a14:hiddenFill>
            </a:ext>
          </a:extLst>
        </p:spPr>
        <p:txBody>
          <a:bodyPr anchor="ctr"/>
          <a:lstStyle>
            <a:lvl1pPr>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1pPr>
            <a:lvl2pPr marL="742950" indent="-285750">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2pPr>
            <a:lvl3pPr marL="1143000" indent="-228600">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3pPr>
            <a:lvl4pPr marL="1600200" indent="-228600">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4pPr>
            <a:lvl5pPr marL="2057400" indent="-228600">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5pPr>
            <a:lvl6pPr marL="2514600" indent="-228600" eaLnBrk="0" fontAlgn="base" hangingPunct="0">
              <a:spcBef>
                <a:spcPct val="0"/>
              </a:spcBef>
              <a:spcAft>
                <a:spcPct val="0"/>
              </a:spcAft>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6pPr>
            <a:lvl7pPr marL="2971800" indent="-228600" eaLnBrk="0" fontAlgn="base" hangingPunct="0">
              <a:spcBef>
                <a:spcPct val="0"/>
              </a:spcBef>
              <a:spcAft>
                <a:spcPct val="0"/>
              </a:spcAft>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7pPr>
            <a:lvl8pPr marL="3429000" indent="-228600" eaLnBrk="0" fontAlgn="base" hangingPunct="0">
              <a:spcBef>
                <a:spcPct val="0"/>
              </a:spcBef>
              <a:spcAft>
                <a:spcPct val="0"/>
              </a:spcAft>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8pPr>
            <a:lvl9pPr marL="3886200" indent="-228600" eaLnBrk="0" fontAlgn="base" hangingPunct="0">
              <a:spcBef>
                <a:spcPct val="0"/>
              </a:spcBef>
              <a:spcAft>
                <a:spcPct val="0"/>
              </a:spcAft>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altLang="zh-CN" sz="4400" b="1" i="0" u="none" strike="noStrike" kern="1200" cap="none" spc="0" normalizeH="0" baseline="0" noProof="0">
              <a:ln>
                <a:noFill/>
              </a:ln>
              <a:solidFill>
                <a:srgbClr val="FFFFFF"/>
              </a:solidFill>
              <a:effectLst/>
              <a:uLnTx/>
              <a:uFillTx/>
              <a:latin typeface="Gill Sans MT" panose="020B0502020104020203" pitchFamily="34" charset="0"/>
              <a:ea typeface="宋体" panose="02010600030101010101" pitchFamily="2" charset="-122"/>
              <a:cs typeface="+mn-cs"/>
            </a:endParaRPr>
          </a:p>
        </p:txBody>
      </p:sp>
      <p:grpSp>
        <p:nvGrpSpPr>
          <p:cNvPr id="2052" name="同心圆 10"/>
          <p:cNvGrpSpPr/>
          <p:nvPr/>
        </p:nvGrpSpPr>
        <p:grpSpPr>
          <a:xfrm>
            <a:off x="171450" y="1042988"/>
            <a:ext cx="1157288" cy="1150937"/>
            <a:chOff x="0" y="0"/>
            <a:chExt cx="729" cy="725"/>
          </a:xfrm>
        </p:grpSpPr>
        <p:pic>
          <p:nvPicPr>
            <p:cNvPr id="2064" name="同心圆 10"/>
            <p:cNvPicPr/>
            <p:nvPr/>
          </p:nvPicPr>
          <p:blipFill>
            <a:blip r:embed="rId13"/>
            <a:stretch>
              <a:fillRect/>
            </a:stretch>
          </p:blipFill>
          <p:spPr>
            <a:xfrm>
              <a:off x="0" y="0"/>
              <a:ext cx="729" cy="725"/>
            </a:xfrm>
            <a:prstGeom prst="rect">
              <a:avLst/>
            </a:prstGeom>
            <a:noFill/>
            <a:ln w="9525">
              <a:noFill/>
            </a:ln>
          </p:spPr>
        </p:pic>
        <p:sp>
          <p:nvSpPr>
            <p:cNvPr id="3" name="Text Box 6"/>
            <p:cNvSpPr txBox="1">
              <a:spLocks noChangeArrowheads="1"/>
            </p:cNvSpPr>
            <p:nvPr/>
          </p:nvSpPr>
          <p:spPr bwMode="auto">
            <a:xfrm rot="2315674">
              <a:off x="111" y="109"/>
              <a:ext cx="501" cy="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4400" b="1">
                  <a:solidFill>
                    <a:schemeClr val="hlink"/>
                  </a:solidFill>
                  <a:latin typeface="Times New Roman" panose="02020603050405020304" pitchFamily="18" charset="0"/>
                  <a:ea typeface="宋体" panose="02010600030101010101" pitchFamily="2" charset="-122"/>
                </a:defRPr>
              </a:lvl1pPr>
              <a:lvl2pPr marL="742950" indent="-285750">
                <a:defRPr sz="4400" b="1">
                  <a:solidFill>
                    <a:schemeClr val="hlink"/>
                  </a:solidFill>
                  <a:latin typeface="Times New Roman" panose="02020603050405020304" pitchFamily="18" charset="0"/>
                  <a:ea typeface="宋体" panose="02010600030101010101" pitchFamily="2" charset="-122"/>
                </a:defRPr>
              </a:lvl2pPr>
              <a:lvl3pPr marL="1143000" indent="-228600">
                <a:defRPr sz="4400" b="1">
                  <a:solidFill>
                    <a:schemeClr val="hlink"/>
                  </a:solidFill>
                  <a:latin typeface="Times New Roman" panose="02020603050405020304" pitchFamily="18" charset="0"/>
                  <a:ea typeface="宋体" panose="02010600030101010101" pitchFamily="2" charset="-122"/>
                </a:defRPr>
              </a:lvl3pPr>
              <a:lvl4pPr marL="1600200" indent="-228600">
                <a:defRPr sz="4400" b="1">
                  <a:solidFill>
                    <a:schemeClr val="hlink"/>
                  </a:solidFill>
                  <a:latin typeface="Times New Roman" panose="02020603050405020304" pitchFamily="18" charset="0"/>
                  <a:ea typeface="宋体" panose="02010600030101010101" pitchFamily="2" charset="-122"/>
                </a:defRPr>
              </a:lvl4pPr>
              <a:lvl5pPr marL="2057400" indent="-228600">
                <a:defRPr sz="4400" b="1">
                  <a:solidFill>
                    <a:schemeClr val="hlink"/>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4400" b="1">
                  <a:solidFill>
                    <a:schemeClr val="hlink"/>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4400" b="1">
                  <a:solidFill>
                    <a:schemeClr val="hlink"/>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4400" b="1">
                  <a:solidFill>
                    <a:schemeClr val="hlink"/>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4400" b="1">
                  <a:solidFill>
                    <a:schemeClr val="hlink"/>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4400" b="1" i="0" u="none" strike="noStrike" kern="1200" cap="none" spc="0" normalizeH="0" baseline="0" noProof="0">
                <a:ln>
                  <a:noFill/>
                </a:ln>
                <a:solidFill>
                  <a:srgbClr val="FFFFFF"/>
                </a:solidFill>
                <a:effectLst/>
                <a:uLnTx/>
                <a:uFillTx/>
                <a:latin typeface="Gill Sans MT" panose="020B0502020104020203" pitchFamily="34" charset="0"/>
                <a:ea typeface="宋体" panose="02010600030101010101" pitchFamily="2" charset="-122"/>
                <a:cs typeface="+mn-cs"/>
              </a:endParaRPr>
            </a:p>
          </p:txBody>
        </p:sp>
      </p:grpSp>
      <p:sp>
        <p:nvSpPr>
          <p:cNvPr id="2053" name="矩形 11"/>
          <p:cNvSpPr>
            <a:spLocks noChangeArrowheads="1"/>
          </p:cNvSpPr>
          <p:nvPr/>
        </p:nvSpPr>
        <p:spPr bwMode="auto">
          <a:xfrm>
            <a:off x="1012825" y="0"/>
            <a:ext cx="8131175"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1pPr>
            <a:lvl2pPr marL="742950" indent="-285750">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2pPr>
            <a:lvl3pPr marL="1143000" indent="-228600">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3pPr>
            <a:lvl4pPr marL="1600200" indent="-228600">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4pPr>
            <a:lvl5pPr marL="2057400" indent="-228600">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5pPr>
            <a:lvl6pPr marL="2514600" indent="-228600" eaLnBrk="0" fontAlgn="base" hangingPunct="0">
              <a:spcBef>
                <a:spcPct val="0"/>
              </a:spcBef>
              <a:spcAft>
                <a:spcPct val="0"/>
              </a:spcAft>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6pPr>
            <a:lvl7pPr marL="2971800" indent="-228600" eaLnBrk="0" fontAlgn="base" hangingPunct="0">
              <a:spcBef>
                <a:spcPct val="0"/>
              </a:spcBef>
              <a:spcAft>
                <a:spcPct val="0"/>
              </a:spcAft>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7pPr>
            <a:lvl8pPr marL="3429000" indent="-228600" eaLnBrk="0" fontAlgn="base" hangingPunct="0">
              <a:spcBef>
                <a:spcPct val="0"/>
              </a:spcBef>
              <a:spcAft>
                <a:spcPct val="0"/>
              </a:spcAft>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8pPr>
            <a:lvl9pPr marL="3886200" indent="-228600" eaLnBrk="0" fontAlgn="base" hangingPunct="0">
              <a:spcBef>
                <a:spcPct val="0"/>
              </a:spcBef>
              <a:spcAft>
                <a:spcPct val="0"/>
              </a:spcAft>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altLang="zh-CN" sz="4400" b="1" i="0" u="none" strike="noStrike" kern="1200" cap="none" spc="0" normalizeH="0" baseline="0" noProof="0">
              <a:ln>
                <a:noFill/>
              </a:ln>
              <a:solidFill>
                <a:srgbClr val="FFFFFF"/>
              </a:solidFill>
              <a:effectLst/>
              <a:uLnTx/>
              <a:uFillTx/>
              <a:latin typeface="Gill Sans MT" panose="020B0502020104020203" pitchFamily="34" charset="0"/>
              <a:ea typeface="宋体" panose="02010600030101010101" pitchFamily="2" charset="-122"/>
              <a:cs typeface="+mn-cs"/>
            </a:endParaRPr>
          </a:p>
        </p:txBody>
      </p:sp>
      <p:sp>
        <p:nvSpPr>
          <p:cNvPr id="2054" name="矩形 14"/>
          <p:cNvSpPr>
            <a:spLocks noChangeArrowheads="1"/>
          </p:cNvSpPr>
          <p:nvPr/>
        </p:nvSpPr>
        <p:spPr bwMode="auto">
          <a:xfrm>
            <a:off x="1014413" y="0"/>
            <a:ext cx="73025" cy="6858000"/>
          </a:xfrm>
          <a:prstGeom prst="rect">
            <a:avLst/>
          </a:prstGeom>
          <a:solidFill>
            <a:schemeClr val="bg1"/>
          </a:solidFill>
          <a:ln>
            <a:noFill/>
          </a:ln>
          <a:effectLst>
            <a:outerShdw dist="38000" dir="10800000" algn="ctr" rotWithShape="0">
              <a:srgbClr val="706B5F">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1pPr>
            <a:lvl2pPr marL="742950" indent="-285750">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2pPr>
            <a:lvl3pPr marL="1143000" indent="-228600">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3pPr>
            <a:lvl4pPr marL="1600200" indent="-228600">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4pPr>
            <a:lvl5pPr marL="2057400" indent="-228600">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5pPr>
            <a:lvl6pPr marL="2514600" indent="-228600" eaLnBrk="0" fontAlgn="base" hangingPunct="0">
              <a:spcBef>
                <a:spcPct val="0"/>
              </a:spcBef>
              <a:spcAft>
                <a:spcPct val="0"/>
              </a:spcAft>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6pPr>
            <a:lvl7pPr marL="2971800" indent="-228600" eaLnBrk="0" fontAlgn="base" hangingPunct="0">
              <a:spcBef>
                <a:spcPct val="0"/>
              </a:spcBef>
              <a:spcAft>
                <a:spcPct val="0"/>
              </a:spcAft>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7pPr>
            <a:lvl8pPr marL="3429000" indent="-228600" eaLnBrk="0" fontAlgn="base" hangingPunct="0">
              <a:spcBef>
                <a:spcPct val="0"/>
              </a:spcBef>
              <a:spcAft>
                <a:spcPct val="0"/>
              </a:spcAft>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8pPr>
            <a:lvl9pPr marL="3886200" indent="-228600" eaLnBrk="0" fontAlgn="base" hangingPunct="0">
              <a:spcBef>
                <a:spcPct val="0"/>
              </a:spcBef>
              <a:spcAft>
                <a:spcPct val="0"/>
              </a:spcAft>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altLang="zh-CN" sz="4400" b="1" i="0" u="none" strike="noStrike" kern="1200" cap="none" spc="0" normalizeH="0" baseline="0" noProof="0">
              <a:ln>
                <a:noFill/>
              </a:ln>
              <a:solidFill>
                <a:srgbClr val="FFFFFF"/>
              </a:solidFill>
              <a:effectLst/>
              <a:uLnTx/>
              <a:uFillTx/>
              <a:latin typeface="Gill Sans MT" panose="020B0502020104020203" pitchFamily="34" charset="0"/>
              <a:ea typeface="宋体" panose="02010600030101010101" pitchFamily="2" charset="-122"/>
              <a:cs typeface="+mn-cs"/>
            </a:endParaRPr>
          </a:p>
        </p:txBody>
      </p:sp>
      <p:grpSp>
        <p:nvGrpSpPr>
          <p:cNvPr id="2055" name="椭圆 12"/>
          <p:cNvGrpSpPr/>
          <p:nvPr/>
        </p:nvGrpSpPr>
        <p:grpSpPr>
          <a:xfrm>
            <a:off x="920750" y="1414463"/>
            <a:ext cx="219075" cy="212725"/>
            <a:chOff x="0" y="0"/>
            <a:chExt cx="138" cy="134"/>
          </a:xfrm>
        </p:grpSpPr>
        <p:pic>
          <p:nvPicPr>
            <p:cNvPr id="2062" name="椭圆 12"/>
            <p:cNvPicPr/>
            <p:nvPr/>
          </p:nvPicPr>
          <p:blipFill>
            <a:blip r:embed="rId14"/>
            <a:stretch>
              <a:fillRect/>
            </a:stretch>
          </p:blipFill>
          <p:spPr>
            <a:xfrm>
              <a:off x="0" y="0"/>
              <a:ext cx="138" cy="134"/>
            </a:xfrm>
            <a:prstGeom prst="rect">
              <a:avLst/>
            </a:prstGeom>
            <a:noFill/>
            <a:ln w="9525">
              <a:noFill/>
            </a:ln>
          </p:spPr>
        </p:pic>
        <p:sp>
          <p:nvSpPr>
            <p:cNvPr id="2059" name="Text Box 11"/>
            <p:cNvSpPr txBox="1">
              <a:spLocks noChangeArrowheads="1"/>
            </p:cNvSpPr>
            <p:nvPr/>
          </p:nvSpPr>
          <p:spPr bwMode="auto">
            <a:xfrm>
              <a:off x="20" y="19"/>
              <a:ext cx="94"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4400" b="1">
                  <a:solidFill>
                    <a:schemeClr val="hlink"/>
                  </a:solidFill>
                  <a:latin typeface="Times New Roman" panose="02020603050405020304" pitchFamily="18" charset="0"/>
                  <a:ea typeface="宋体" panose="02010600030101010101" pitchFamily="2" charset="-122"/>
                </a:defRPr>
              </a:lvl1pPr>
              <a:lvl2pPr marL="742950" indent="-285750">
                <a:defRPr sz="4400" b="1">
                  <a:solidFill>
                    <a:schemeClr val="hlink"/>
                  </a:solidFill>
                  <a:latin typeface="Times New Roman" panose="02020603050405020304" pitchFamily="18" charset="0"/>
                  <a:ea typeface="宋体" panose="02010600030101010101" pitchFamily="2" charset="-122"/>
                </a:defRPr>
              </a:lvl2pPr>
              <a:lvl3pPr marL="1143000" indent="-228600">
                <a:defRPr sz="4400" b="1">
                  <a:solidFill>
                    <a:schemeClr val="hlink"/>
                  </a:solidFill>
                  <a:latin typeface="Times New Roman" panose="02020603050405020304" pitchFamily="18" charset="0"/>
                  <a:ea typeface="宋体" panose="02010600030101010101" pitchFamily="2" charset="-122"/>
                </a:defRPr>
              </a:lvl3pPr>
              <a:lvl4pPr marL="1600200" indent="-228600">
                <a:defRPr sz="4400" b="1">
                  <a:solidFill>
                    <a:schemeClr val="hlink"/>
                  </a:solidFill>
                  <a:latin typeface="Times New Roman" panose="02020603050405020304" pitchFamily="18" charset="0"/>
                  <a:ea typeface="宋体" panose="02010600030101010101" pitchFamily="2" charset="-122"/>
                </a:defRPr>
              </a:lvl4pPr>
              <a:lvl5pPr marL="2057400" indent="-228600">
                <a:defRPr sz="4400" b="1">
                  <a:solidFill>
                    <a:schemeClr val="hlink"/>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4400" b="1">
                  <a:solidFill>
                    <a:schemeClr val="hlink"/>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4400" b="1">
                  <a:solidFill>
                    <a:schemeClr val="hlink"/>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4400" b="1">
                  <a:solidFill>
                    <a:schemeClr val="hlink"/>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4400" b="1">
                  <a:solidFill>
                    <a:schemeClr val="hlink"/>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4400" b="1" i="0" u="none" strike="noStrike" kern="1200" cap="none" spc="0" normalizeH="0" baseline="0" noProof="0">
                <a:ln>
                  <a:noFill/>
                </a:ln>
                <a:solidFill>
                  <a:srgbClr val="000000"/>
                </a:solidFill>
                <a:effectLst/>
                <a:uLnTx/>
                <a:uFillTx/>
                <a:latin typeface="Gill Sans MT" panose="020B0502020104020203" pitchFamily="34" charset="0"/>
                <a:ea typeface="宋体" panose="02010600030101010101" pitchFamily="2" charset="-122"/>
                <a:cs typeface="+mn-cs"/>
              </a:endParaRPr>
            </a:p>
          </p:txBody>
        </p:sp>
      </p:grpSp>
      <p:sp>
        <p:nvSpPr>
          <p:cNvPr id="2056" name="椭圆 13"/>
          <p:cNvSpPr>
            <a:spLocks noChangeArrowheads="1"/>
          </p:cNvSpPr>
          <p:nvPr/>
        </p:nvSpPr>
        <p:spPr bwMode="auto">
          <a:xfrm>
            <a:off x="1157288" y="1344613"/>
            <a:ext cx="63500" cy="65088"/>
          </a:xfrm>
          <a:prstGeom prst="ellipse">
            <a:avLst/>
          </a:prstGeom>
          <a:noFill/>
          <a:ln w="12700" cap="rnd">
            <a:solidFill>
              <a:srgbClr val="307F93">
                <a:alpha val="58823"/>
              </a:srgbClr>
            </a:solidFill>
            <a:round/>
          </a:ln>
          <a:extLst>
            <a:ext uri="{909E8E84-426E-40DD-AFC4-6F175D3DCCD1}">
              <a14:hiddenFill xmlns:a14="http://schemas.microsoft.com/office/drawing/2010/main">
                <a:solidFill>
                  <a:srgbClr val="FFFFFF"/>
                </a:solidFill>
              </a14:hiddenFill>
            </a:ext>
          </a:extLst>
        </p:spPr>
        <p:txBody>
          <a:bodyPr anchor="ctr"/>
          <a:lstStyle>
            <a:lvl1pPr>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1pPr>
            <a:lvl2pPr marL="742950" indent="-285750">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2pPr>
            <a:lvl3pPr marL="1143000" indent="-228600">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3pPr>
            <a:lvl4pPr marL="1600200" indent="-228600">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4pPr>
            <a:lvl5pPr marL="2057400" indent="-228600">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5pPr>
            <a:lvl6pPr marL="2514600" indent="-228600" eaLnBrk="0" fontAlgn="base" hangingPunct="0">
              <a:spcBef>
                <a:spcPct val="0"/>
              </a:spcBef>
              <a:spcAft>
                <a:spcPct val="0"/>
              </a:spcAft>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6pPr>
            <a:lvl7pPr marL="2971800" indent="-228600" eaLnBrk="0" fontAlgn="base" hangingPunct="0">
              <a:spcBef>
                <a:spcPct val="0"/>
              </a:spcBef>
              <a:spcAft>
                <a:spcPct val="0"/>
              </a:spcAft>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7pPr>
            <a:lvl8pPr marL="3429000" indent="-228600" eaLnBrk="0" fontAlgn="base" hangingPunct="0">
              <a:spcBef>
                <a:spcPct val="0"/>
              </a:spcBef>
              <a:spcAft>
                <a:spcPct val="0"/>
              </a:spcAft>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8pPr>
            <a:lvl9pPr marL="3886200" indent="-228600" eaLnBrk="0" fontAlgn="base" hangingPunct="0">
              <a:spcBef>
                <a:spcPct val="0"/>
              </a:spcBef>
              <a:spcAft>
                <a:spcPct val="0"/>
              </a:spcAft>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altLang="zh-CN" sz="4400" b="1" i="0" u="none" strike="noStrike" kern="1200" cap="none" spc="0" normalizeH="0" baseline="0" noProof="0">
              <a:ln>
                <a:noFill/>
              </a:ln>
              <a:solidFill>
                <a:srgbClr val="000000"/>
              </a:solidFill>
              <a:effectLst/>
              <a:uLnTx/>
              <a:uFillTx/>
              <a:latin typeface="Gill Sans MT" panose="020B0502020104020203" pitchFamily="34" charset="0"/>
              <a:ea typeface="宋体" panose="02010600030101010101" pitchFamily="2" charset="-122"/>
              <a:cs typeface="+mn-cs"/>
            </a:endParaRPr>
          </a:p>
        </p:txBody>
      </p:sp>
      <p:sp>
        <p:nvSpPr>
          <p:cNvPr id="2057" name="标题占位符 4"/>
          <p:cNvSpPr>
            <a:spLocks noGrp="1"/>
          </p:cNvSpPr>
          <p:nvPr>
            <p:ph type="title"/>
          </p:nvPr>
        </p:nvSpPr>
        <p:spPr>
          <a:xfrm>
            <a:off x="1435100" y="274638"/>
            <a:ext cx="7499350"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2058" name="文本占位符 8"/>
          <p:cNvSpPr>
            <a:spLocks noGrp="1"/>
          </p:cNvSpPr>
          <p:nvPr>
            <p:ph type="body"/>
          </p:nvPr>
        </p:nvSpPr>
        <p:spPr>
          <a:xfrm>
            <a:off x="1435100" y="1447800"/>
            <a:ext cx="7499350" cy="48006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2063" name="日期占位符 6"/>
          <p:cNvSpPr>
            <a:spLocks noGrp="1" noChangeArrowheads="1"/>
          </p:cNvSpPr>
          <p:nvPr>
            <p:ph type="dt" sz="half" idx="2"/>
          </p:nvPr>
        </p:nvSpPr>
        <p:spPr bwMode="auto">
          <a:xfrm>
            <a:off x="3581400" y="63055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r" eaLnBrk="1" hangingPunct="1">
              <a:spcBef>
                <a:spcPct val="20000"/>
              </a:spcBef>
              <a:buClr>
                <a:schemeClr val="hlink"/>
              </a:buClr>
              <a:buSzPct val="55000"/>
              <a:buFont typeface="Wingdings" panose="05000000000000000000" pitchFamily="2" charset="2"/>
              <a:buChar char="n"/>
              <a:defRPr sz="1200">
                <a:solidFill>
                  <a:srgbClr val="B5A788"/>
                </a:solidFill>
                <a:latin typeface="Times New Roman" panose="02020603050405020304" pitchFamily="18" charset="0"/>
                <a:ea typeface="宋体" panose="02010600030101010101" pitchFamily="2" charset="-122"/>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2" name="页脚占位符 19"/>
          <p:cNvSpPr>
            <a:spLocks noGrp="1" noChangeArrowheads="1"/>
          </p:cNvSpPr>
          <p:nvPr>
            <p:ph type="ftr" sz="quarter" idx="3"/>
          </p:nvPr>
        </p:nvSpPr>
        <p:spPr bwMode="auto">
          <a:xfrm>
            <a:off x="5715000" y="6305550"/>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eaLnBrk="1" hangingPunct="1">
              <a:spcBef>
                <a:spcPct val="20000"/>
              </a:spcBef>
              <a:buClr>
                <a:schemeClr val="hlink"/>
              </a:buClr>
              <a:buSzPct val="55000"/>
              <a:buFont typeface="Wingdings" panose="05000000000000000000" pitchFamily="2" charset="2"/>
              <a:buChar char="n"/>
              <a:defRPr sz="1200">
                <a:solidFill>
                  <a:srgbClr val="B5A788"/>
                </a:solidFill>
                <a:latin typeface="Times New Roman" panose="02020603050405020304" pitchFamily="18" charset="0"/>
                <a:ea typeface="宋体" panose="02010600030101010101" pitchFamily="2" charset="-122"/>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2065" name="灯片编号占位符 9"/>
          <p:cNvSpPr>
            <a:spLocks noGrp="1" noChangeArrowheads="1"/>
          </p:cNvSpPr>
          <p:nvPr>
            <p:ph type="sldNum" sz="quarter" idx="4"/>
          </p:nvPr>
        </p:nvSpPr>
        <p:spPr bwMode="auto">
          <a:xfrm>
            <a:off x="8613775" y="6305550"/>
            <a:ext cx="457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ctr" eaLnBrk="1" hangingPunct="1">
              <a:spcBef>
                <a:spcPct val="20000"/>
              </a:spcBef>
              <a:buClr>
                <a:schemeClr val="hlink"/>
              </a:buClr>
              <a:buSzPct val="55000"/>
              <a:buFont typeface="Wingdings" panose="05000000000000000000" pitchFamily="2" charset="2"/>
              <a:buChar char="n"/>
              <a:defRPr sz="1200" noProof="1">
                <a:solidFill>
                  <a:srgbClr val="B5A788"/>
                </a:solidFill>
                <a:latin typeface="Times New Roman" panose="02020603050405020304" pitchFamily="18" charset="0"/>
                <a:ea typeface="宋体" panose="02010600030101010101" pitchFamily="2" charset="-122"/>
                <a:cs typeface="华文中宋" panose="02010600040101010101" pitchFamily="2" charset="-122"/>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B0067404-2FB7-4280-9FD8-F842C0949EBF}" type="slidenum">
              <a:rPr kumimoji="0"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华文中宋" panose="02010600040101010101" pitchFamily="2" charset="-122"/>
              </a:rPr>
            </a:fld>
            <a:endParaRPr kumimoji="0" lang="zh-CN" altLang="zh-CN" sz="1200" b="1" i="0" u="none" strike="noStrike" kern="1200" cap="none" spc="0" normalizeH="0" baseline="0" noProof="1">
              <a:ln>
                <a:noFill/>
              </a:ln>
              <a:solidFill>
                <a:srgbClr val="B5A788"/>
              </a:solidFill>
              <a:effectLst/>
              <a:uLnTx/>
              <a:uFillTx/>
              <a:latin typeface="Gill Sans MT" panose="020B0502020104020203" pitchFamily="34" charset="0"/>
              <a:ea typeface="宋体" panose="02010600030101010101" pitchFamily="2" charset="-122"/>
              <a:cs typeface="华文中宋" panose="02010600040101010101" pitchFamily="2" charset="-122"/>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hangingPunct="0">
        <a:spcBef>
          <a:spcPct val="0"/>
        </a:spcBef>
        <a:spcAft>
          <a:spcPct val="0"/>
        </a:spcAft>
        <a:defRPr sz="4300">
          <a:solidFill>
            <a:srgbClr val="572314"/>
          </a:solidFill>
          <a:latin typeface="+mj-lt"/>
          <a:ea typeface="+mj-ea"/>
          <a:cs typeface="+mj-cs"/>
        </a:defRPr>
      </a:lvl1pPr>
      <a:lvl2pPr algn="l" rtl="0" eaLnBrk="0" fontAlgn="base" hangingPunct="0">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2pPr>
      <a:lvl3pPr algn="l" rtl="0" eaLnBrk="0" fontAlgn="base" hangingPunct="0">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3pPr>
      <a:lvl4pPr algn="l" rtl="0" eaLnBrk="0" fontAlgn="base" hangingPunct="0">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4pPr>
      <a:lvl5pPr algn="l" rtl="0" eaLnBrk="0" fontAlgn="base" hangingPunct="0">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5pPr>
      <a:lvl6pPr marL="457200" algn="l" rtl="0" eaLnBrk="0" fontAlgn="base" hangingPunct="0">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6pPr>
      <a:lvl7pPr marL="914400" algn="l" rtl="0" eaLnBrk="0" fontAlgn="base" hangingPunct="0">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7pPr>
      <a:lvl8pPr marL="1371600" algn="l" rtl="0" eaLnBrk="0" fontAlgn="base" hangingPunct="0">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8pPr>
      <a:lvl9pPr marL="1828800" algn="l" rtl="0" eaLnBrk="0" fontAlgn="base" hangingPunct="0">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9pPr>
    </p:titleStyle>
    <p:bodyStyle>
      <a:lvl1pPr marL="365125" indent="-282575" algn="l" rtl="0" eaLnBrk="0" fontAlgn="base" hangingPunct="0">
        <a:spcBef>
          <a:spcPts val="600"/>
        </a:spcBef>
        <a:spcAft>
          <a:spcPct val="0"/>
        </a:spcAft>
        <a:buClr>
          <a:schemeClr val="accent1"/>
        </a:buClr>
        <a:buSzPct val="80000"/>
        <a:buFont typeface="Wingdings 2" panose="05020102010507070707" pitchFamily="18" charset="2"/>
        <a:buChar char=""/>
        <a:defRPr sz="3200">
          <a:solidFill>
            <a:schemeClr val="tx1"/>
          </a:solidFill>
          <a:latin typeface="+mn-lt"/>
          <a:ea typeface="+mn-ea"/>
          <a:cs typeface="+mn-cs"/>
        </a:defRPr>
      </a:lvl1pPr>
      <a:lvl2pPr marL="640080" indent="-236855" algn="l" rtl="0" eaLnBrk="0" fontAlgn="base" hangingPunct="0">
        <a:spcBef>
          <a:spcPts val="550"/>
        </a:spcBef>
        <a:spcAft>
          <a:spcPct val="0"/>
        </a:spcAft>
        <a:buClr>
          <a:schemeClr val="accent1"/>
        </a:buClr>
        <a:buFont typeface="Verdana" panose="020B0604030504040204" pitchFamily="34" charset="0"/>
        <a:buChar char="◦"/>
        <a:defRPr sz="2800">
          <a:solidFill>
            <a:schemeClr val="tx1"/>
          </a:solidFill>
          <a:latin typeface="+mn-lt"/>
          <a:ea typeface="+mn-ea"/>
        </a:defRPr>
      </a:lvl2pPr>
      <a:lvl3pPr marL="885825" indent="-228600" algn="l" rtl="0" eaLnBrk="0" fontAlgn="base" hangingPunct="0">
        <a:spcBef>
          <a:spcPct val="20000"/>
        </a:spcBef>
        <a:spcAft>
          <a:spcPct val="0"/>
        </a:spcAft>
        <a:buClr>
          <a:schemeClr val="accent2"/>
        </a:buClr>
        <a:buFont typeface="Verdana" panose="020B0604030504040204" pitchFamily="34" charset="0"/>
        <a:buChar char=""/>
        <a:defRPr sz="2400">
          <a:solidFill>
            <a:schemeClr val="tx1"/>
          </a:solidFill>
          <a:latin typeface="+mn-lt"/>
          <a:ea typeface="+mn-ea"/>
        </a:defRPr>
      </a:lvl3pPr>
      <a:lvl4pPr marL="1097280" indent="-173355" algn="l" rtl="0" eaLnBrk="0" fontAlgn="base" hangingPunct="0">
        <a:spcBef>
          <a:spcPct val="20000"/>
        </a:spcBef>
        <a:spcAft>
          <a:spcPct val="0"/>
        </a:spcAft>
        <a:buClr>
          <a:srgbClr val="C32D2E"/>
        </a:buClr>
        <a:buFont typeface="Verdana" panose="020B0604030504040204" pitchFamily="34" charset="0"/>
        <a:buChar char=""/>
        <a:defRPr sz="2000">
          <a:solidFill>
            <a:schemeClr val="tx1"/>
          </a:solidFill>
          <a:latin typeface="+mn-lt"/>
          <a:ea typeface="+mn-ea"/>
        </a:defRPr>
      </a:lvl4pPr>
      <a:lvl5pPr marL="1297305" indent="-182880" algn="l" rtl="0" eaLnBrk="0" fontAlgn="base" hangingPunct="0">
        <a:spcBef>
          <a:spcPct val="20000"/>
        </a:spcBef>
        <a:spcAft>
          <a:spcPct val="0"/>
        </a:spcAft>
        <a:buClr>
          <a:srgbClr val="84AA33"/>
        </a:buClr>
        <a:buFont typeface="Verdana" panose="020B0604030504040204" pitchFamily="34" charset="0"/>
        <a:buChar char=""/>
        <a:defRPr sz="2000">
          <a:solidFill>
            <a:schemeClr val="tx1"/>
          </a:solidFill>
          <a:latin typeface="+mn-lt"/>
          <a:ea typeface="+mn-ea"/>
        </a:defRPr>
      </a:lvl5pPr>
      <a:lvl6pPr marL="1754505" indent="-182880" algn="l" rtl="0" eaLnBrk="0" fontAlgn="base" hangingPunct="0">
        <a:spcBef>
          <a:spcPct val="20000"/>
        </a:spcBef>
        <a:spcAft>
          <a:spcPct val="0"/>
        </a:spcAft>
        <a:buClr>
          <a:srgbClr val="84AA33"/>
        </a:buClr>
        <a:buFont typeface="Verdana" panose="020B0604030504040204" pitchFamily="34" charset="0"/>
        <a:buChar char=""/>
        <a:defRPr sz="2000">
          <a:solidFill>
            <a:schemeClr val="tx1"/>
          </a:solidFill>
          <a:latin typeface="+mn-lt"/>
          <a:ea typeface="+mn-ea"/>
        </a:defRPr>
      </a:lvl6pPr>
      <a:lvl7pPr marL="2211705" indent="-182880" algn="l" rtl="0" eaLnBrk="0" fontAlgn="base" hangingPunct="0">
        <a:spcBef>
          <a:spcPct val="20000"/>
        </a:spcBef>
        <a:spcAft>
          <a:spcPct val="0"/>
        </a:spcAft>
        <a:buClr>
          <a:srgbClr val="84AA33"/>
        </a:buClr>
        <a:buFont typeface="Verdana" panose="020B0604030504040204" pitchFamily="34" charset="0"/>
        <a:buChar char=""/>
        <a:defRPr sz="2000">
          <a:solidFill>
            <a:schemeClr val="tx1"/>
          </a:solidFill>
          <a:latin typeface="+mn-lt"/>
          <a:ea typeface="+mn-ea"/>
        </a:defRPr>
      </a:lvl7pPr>
      <a:lvl8pPr marL="2668905" indent="-182880" algn="l" rtl="0" eaLnBrk="0" fontAlgn="base" hangingPunct="0">
        <a:spcBef>
          <a:spcPct val="20000"/>
        </a:spcBef>
        <a:spcAft>
          <a:spcPct val="0"/>
        </a:spcAft>
        <a:buClr>
          <a:srgbClr val="84AA33"/>
        </a:buClr>
        <a:buFont typeface="Verdana" panose="020B0604030504040204" pitchFamily="34" charset="0"/>
        <a:buChar char=""/>
        <a:defRPr sz="2000">
          <a:solidFill>
            <a:schemeClr val="tx1"/>
          </a:solidFill>
          <a:latin typeface="+mn-lt"/>
          <a:ea typeface="+mn-ea"/>
        </a:defRPr>
      </a:lvl8pPr>
      <a:lvl9pPr marL="3126105" indent="-182880" algn="l" rtl="0" eaLnBrk="0" fontAlgn="base" hangingPunct="0">
        <a:spcBef>
          <a:spcPct val="20000"/>
        </a:spcBef>
        <a:spcAft>
          <a:spcPct val="0"/>
        </a:spcAft>
        <a:buClr>
          <a:srgbClr val="84AA33"/>
        </a:buClr>
        <a:buFont typeface="Verdana" panose="020B0604030504040204" pitchFamily="34"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3074" name="矩形 12"/>
          <p:cNvSpPr>
            <a:spLocks noChangeArrowheads="1"/>
          </p:cNvSpPr>
          <p:nvPr/>
        </p:nvSpPr>
        <p:spPr bwMode="auto">
          <a:xfrm>
            <a:off x="2282825" y="0"/>
            <a:ext cx="6858000"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1pPr>
            <a:lvl2pPr marL="742950" indent="-285750">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2pPr>
            <a:lvl3pPr marL="1143000" indent="-228600">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3pPr>
            <a:lvl4pPr marL="1600200" indent="-228600">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4pPr>
            <a:lvl5pPr marL="2057400" indent="-228600">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5pPr>
            <a:lvl6pPr marL="2514600" indent="-228600" eaLnBrk="0" fontAlgn="base" hangingPunct="0">
              <a:spcBef>
                <a:spcPct val="0"/>
              </a:spcBef>
              <a:spcAft>
                <a:spcPct val="0"/>
              </a:spcAft>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6pPr>
            <a:lvl7pPr marL="2971800" indent="-228600" eaLnBrk="0" fontAlgn="base" hangingPunct="0">
              <a:spcBef>
                <a:spcPct val="0"/>
              </a:spcBef>
              <a:spcAft>
                <a:spcPct val="0"/>
              </a:spcAft>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7pPr>
            <a:lvl8pPr marL="3429000" indent="-228600" eaLnBrk="0" fontAlgn="base" hangingPunct="0">
              <a:spcBef>
                <a:spcPct val="0"/>
              </a:spcBef>
              <a:spcAft>
                <a:spcPct val="0"/>
              </a:spcAft>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8pPr>
            <a:lvl9pPr marL="3886200" indent="-228600" eaLnBrk="0" fontAlgn="base" hangingPunct="0">
              <a:spcBef>
                <a:spcPct val="0"/>
              </a:spcBef>
              <a:spcAft>
                <a:spcPct val="0"/>
              </a:spcAft>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altLang="zh-CN" sz="4400" b="1" i="0" u="none" strike="noStrike" kern="1200" cap="none" spc="0" normalizeH="0" baseline="0" noProof="0">
              <a:ln>
                <a:noFill/>
              </a:ln>
              <a:solidFill>
                <a:srgbClr val="FFFFFF"/>
              </a:solidFill>
              <a:effectLst/>
              <a:uLnTx/>
              <a:uFillTx/>
              <a:latin typeface="Gill Sans MT" panose="020B0502020104020203" pitchFamily="34" charset="0"/>
              <a:ea typeface="宋体" panose="02010600030101010101" pitchFamily="2" charset="-122"/>
              <a:cs typeface="+mn-cs"/>
            </a:endParaRPr>
          </a:p>
        </p:txBody>
      </p:sp>
      <p:sp>
        <p:nvSpPr>
          <p:cNvPr id="3075" name="矩形 13"/>
          <p:cNvSpPr>
            <a:spLocks noChangeArrowheads="1"/>
          </p:cNvSpPr>
          <p:nvPr/>
        </p:nvSpPr>
        <p:spPr bwMode="auto">
          <a:xfrm>
            <a:off x="2286000" y="0"/>
            <a:ext cx="76200" cy="6858000"/>
          </a:xfrm>
          <a:prstGeom prst="rect">
            <a:avLst/>
          </a:prstGeom>
          <a:solidFill>
            <a:schemeClr val="bg1"/>
          </a:solidFill>
          <a:ln>
            <a:noFill/>
          </a:ln>
          <a:effectLst>
            <a:outerShdw dist="38000" dir="10800000" algn="ctr" rotWithShape="0">
              <a:srgbClr val="706B5F">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1pPr>
            <a:lvl2pPr marL="742950" indent="-285750">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2pPr>
            <a:lvl3pPr marL="1143000" indent="-228600">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3pPr>
            <a:lvl4pPr marL="1600200" indent="-228600">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4pPr>
            <a:lvl5pPr marL="2057400" indent="-228600">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5pPr>
            <a:lvl6pPr marL="2514600" indent="-228600" eaLnBrk="0" fontAlgn="base" hangingPunct="0">
              <a:spcBef>
                <a:spcPct val="0"/>
              </a:spcBef>
              <a:spcAft>
                <a:spcPct val="0"/>
              </a:spcAft>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6pPr>
            <a:lvl7pPr marL="2971800" indent="-228600" eaLnBrk="0" fontAlgn="base" hangingPunct="0">
              <a:spcBef>
                <a:spcPct val="0"/>
              </a:spcBef>
              <a:spcAft>
                <a:spcPct val="0"/>
              </a:spcAft>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7pPr>
            <a:lvl8pPr marL="3429000" indent="-228600" eaLnBrk="0" fontAlgn="base" hangingPunct="0">
              <a:spcBef>
                <a:spcPct val="0"/>
              </a:spcBef>
              <a:spcAft>
                <a:spcPct val="0"/>
              </a:spcAft>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8pPr>
            <a:lvl9pPr marL="3886200" indent="-228600" eaLnBrk="0" fontAlgn="base" hangingPunct="0">
              <a:spcBef>
                <a:spcPct val="0"/>
              </a:spcBef>
              <a:spcAft>
                <a:spcPct val="0"/>
              </a:spcAft>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altLang="zh-CN" sz="4400" b="1" i="0" u="none" strike="noStrike" kern="1200" cap="none" spc="0" normalizeH="0" baseline="0" noProof="0">
              <a:ln>
                <a:noFill/>
              </a:ln>
              <a:solidFill>
                <a:srgbClr val="FFFFFF"/>
              </a:solidFill>
              <a:effectLst/>
              <a:uLnTx/>
              <a:uFillTx/>
              <a:latin typeface="Gill Sans MT" panose="020B0502020104020203" pitchFamily="34" charset="0"/>
              <a:ea typeface="宋体" panose="02010600030101010101" pitchFamily="2" charset="-122"/>
              <a:cs typeface="+mn-cs"/>
            </a:endParaRPr>
          </a:p>
        </p:txBody>
      </p:sp>
      <p:grpSp>
        <p:nvGrpSpPr>
          <p:cNvPr id="3076" name="椭圆 15"/>
          <p:cNvGrpSpPr/>
          <p:nvPr/>
        </p:nvGrpSpPr>
        <p:grpSpPr>
          <a:xfrm>
            <a:off x="2170113" y="2816225"/>
            <a:ext cx="219075" cy="212725"/>
            <a:chOff x="0" y="0"/>
            <a:chExt cx="138" cy="134"/>
          </a:xfrm>
        </p:grpSpPr>
        <p:pic>
          <p:nvPicPr>
            <p:cNvPr id="3083" name="椭圆 15"/>
            <p:cNvPicPr/>
            <p:nvPr/>
          </p:nvPicPr>
          <p:blipFill>
            <a:blip r:embed="rId13"/>
            <a:stretch>
              <a:fillRect/>
            </a:stretch>
          </p:blipFill>
          <p:spPr>
            <a:xfrm>
              <a:off x="0" y="0"/>
              <a:ext cx="138" cy="134"/>
            </a:xfrm>
            <a:prstGeom prst="rect">
              <a:avLst/>
            </a:prstGeom>
            <a:noFill/>
            <a:ln w="9525">
              <a:noFill/>
            </a:ln>
          </p:spPr>
        </p:pic>
        <p:sp>
          <p:nvSpPr>
            <p:cNvPr id="3" name="Text Box 6"/>
            <p:cNvSpPr txBox="1">
              <a:spLocks noChangeArrowheads="1"/>
            </p:cNvSpPr>
            <p:nvPr/>
          </p:nvSpPr>
          <p:spPr bwMode="auto">
            <a:xfrm>
              <a:off x="21" y="18"/>
              <a:ext cx="93" cy="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4400" b="1">
                  <a:solidFill>
                    <a:schemeClr val="hlink"/>
                  </a:solidFill>
                  <a:latin typeface="Times New Roman" panose="02020603050405020304" pitchFamily="18" charset="0"/>
                  <a:ea typeface="宋体" panose="02010600030101010101" pitchFamily="2" charset="-122"/>
                </a:defRPr>
              </a:lvl1pPr>
              <a:lvl2pPr marL="742950" indent="-285750">
                <a:defRPr sz="4400" b="1">
                  <a:solidFill>
                    <a:schemeClr val="hlink"/>
                  </a:solidFill>
                  <a:latin typeface="Times New Roman" panose="02020603050405020304" pitchFamily="18" charset="0"/>
                  <a:ea typeface="宋体" panose="02010600030101010101" pitchFamily="2" charset="-122"/>
                </a:defRPr>
              </a:lvl2pPr>
              <a:lvl3pPr marL="1143000" indent="-228600">
                <a:defRPr sz="4400" b="1">
                  <a:solidFill>
                    <a:schemeClr val="hlink"/>
                  </a:solidFill>
                  <a:latin typeface="Times New Roman" panose="02020603050405020304" pitchFamily="18" charset="0"/>
                  <a:ea typeface="宋体" panose="02010600030101010101" pitchFamily="2" charset="-122"/>
                </a:defRPr>
              </a:lvl3pPr>
              <a:lvl4pPr marL="1600200" indent="-228600">
                <a:defRPr sz="4400" b="1">
                  <a:solidFill>
                    <a:schemeClr val="hlink"/>
                  </a:solidFill>
                  <a:latin typeface="Times New Roman" panose="02020603050405020304" pitchFamily="18" charset="0"/>
                  <a:ea typeface="宋体" panose="02010600030101010101" pitchFamily="2" charset="-122"/>
                </a:defRPr>
              </a:lvl4pPr>
              <a:lvl5pPr marL="2057400" indent="-228600">
                <a:defRPr sz="4400" b="1">
                  <a:solidFill>
                    <a:schemeClr val="hlink"/>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4400" b="1">
                  <a:solidFill>
                    <a:schemeClr val="hlink"/>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4400" b="1">
                  <a:solidFill>
                    <a:schemeClr val="hlink"/>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4400" b="1">
                  <a:solidFill>
                    <a:schemeClr val="hlink"/>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4400" b="1">
                  <a:solidFill>
                    <a:schemeClr val="hlink"/>
                  </a:solidFill>
                  <a:latin typeface="Times New Roman" panose="02020603050405020304" pitchFamily="18"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4400" b="1" i="0" u="none" strike="noStrike" kern="1200" cap="none" spc="0" normalizeH="0" baseline="0" noProof="0">
                <a:ln>
                  <a:noFill/>
                </a:ln>
                <a:solidFill>
                  <a:srgbClr val="000000"/>
                </a:solidFill>
                <a:effectLst/>
                <a:uLnTx/>
                <a:uFillTx/>
                <a:latin typeface="Gill Sans MT" panose="020B0502020104020203" pitchFamily="34" charset="0"/>
                <a:ea typeface="宋体" panose="02010600030101010101" pitchFamily="2" charset="-122"/>
                <a:cs typeface="+mn-cs"/>
              </a:endParaRPr>
            </a:p>
          </p:txBody>
        </p:sp>
      </p:grpSp>
      <p:sp>
        <p:nvSpPr>
          <p:cNvPr id="3077" name="椭圆 16"/>
          <p:cNvSpPr>
            <a:spLocks noChangeArrowheads="1"/>
          </p:cNvSpPr>
          <p:nvPr/>
        </p:nvSpPr>
        <p:spPr bwMode="auto">
          <a:xfrm>
            <a:off x="2408238" y="2746375"/>
            <a:ext cx="63500" cy="63500"/>
          </a:xfrm>
          <a:prstGeom prst="ellipse">
            <a:avLst/>
          </a:prstGeom>
          <a:noFill/>
          <a:ln w="12700" cap="rnd">
            <a:solidFill>
              <a:srgbClr val="307F93">
                <a:alpha val="58823"/>
              </a:srgbClr>
            </a:solidFill>
            <a:round/>
          </a:ln>
          <a:extLst>
            <a:ext uri="{909E8E84-426E-40DD-AFC4-6F175D3DCCD1}">
              <a14:hiddenFill xmlns:a14="http://schemas.microsoft.com/office/drawing/2010/main">
                <a:solidFill>
                  <a:srgbClr val="FFFFFF"/>
                </a:solidFill>
              </a14:hiddenFill>
            </a:ext>
          </a:extLst>
        </p:spPr>
        <p:txBody>
          <a:bodyPr anchor="ctr"/>
          <a:lstStyle>
            <a:lvl1pPr>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1pPr>
            <a:lvl2pPr marL="742950" indent="-285750">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2pPr>
            <a:lvl3pPr marL="1143000" indent="-228600">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3pPr>
            <a:lvl4pPr marL="1600200" indent="-228600">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4pPr>
            <a:lvl5pPr marL="2057400" indent="-228600">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5pPr>
            <a:lvl6pPr marL="2514600" indent="-228600" eaLnBrk="0" fontAlgn="base" hangingPunct="0">
              <a:spcBef>
                <a:spcPct val="0"/>
              </a:spcBef>
              <a:spcAft>
                <a:spcPct val="0"/>
              </a:spcAft>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6pPr>
            <a:lvl7pPr marL="2971800" indent="-228600" eaLnBrk="0" fontAlgn="base" hangingPunct="0">
              <a:spcBef>
                <a:spcPct val="0"/>
              </a:spcBef>
              <a:spcAft>
                <a:spcPct val="0"/>
              </a:spcAft>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7pPr>
            <a:lvl8pPr marL="3429000" indent="-228600" eaLnBrk="0" fontAlgn="base" hangingPunct="0">
              <a:spcBef>
                <a:spcPct val="0"/>
              </a:spcBef>
              <a:spcAft>
                <a:spcPct val="0"/>
              </a:spcAft>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8pPr>
            <a:lvl9pPr marL="3886200" indent="-228600" eaLnBrk="0" fontAlgn="base" hangingPunct="0">
              <a:spcBef>
                <a:spcPct val="0"/>
              </a:spcBef>
              <a:spcAft>
                <a:spcPct val="0"/>
              </a:spcAft>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altLang="zh-CN" sz="4400" b="1" i="0" u="none" strike="noStrike" kern="1200" cap="none" spc="0" normalizeH="0" baseline="0" noProof="0">
              <a:ln>
                <a:noFill/>
              </a:ln>
              <a:solidFill>
                <a:srgbClr val="000000"/>
              </a:solidFill>
              <a:effectLst/>
              <a:uLnTx/>
              <a:uFillTx/>
              <a:latin typeface="Gill Sans MT" panose="020B0502020104020203" pitchFamily="34" charset="0"/>
              <a:ea typeface="宋体" panose="02010600030101010101" pitchFamily="2" charset="-122"/>
              <a:cs typeface="+mn-cs"/>
            </a:endParaRPr>
          </a:p>
        </p:txBody>
      </p:sp>
      <p:sp>
        <p:nvSpPr>
          <p:cNvPr id="3078" name="标题占位符 4"/>
          <p:cNvSpPr>
            <a:spLocks noGrp="1"/>
          </p:cNvSpPr>
          <p:nvPr>
            <p:ph type="title"/>
          </p:nvPr>
        </p:nvSpPr>
        <p:spPr>
          <a:xfrm>
            <a:off x="1435100" y="274638"/>
            <a:ext cx="7499350"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3079" name="文本占位符 8"/>
          <p:cNvSpPr>
            <a:spLocks noGrp="1"/>
          </p:cNvSpPr>
          <p:nvPr>
            <p:ph type="body"/>
          </p:nvPr>
        </p:nvSpPr>
        <p:spPr>
          <a:xfrm>
            <a:off x="1435100" y="1447800"/>
            <a:ext cx="7499350" cy="48006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082" name="日期占位符 3"/>
          <p:cNvSpPr>
            <a:spLocks noGrp="1" noChangeArrowheads="1"/>
          </p:cNvSpPr>
          <p:nvPr>
            <p:ph type="dt" sz="half" idx="2"/>
          </p:nvPr>
        </p:nvSpPr>
        <p:spPr bwMode="auto">
          <a:xfrm>
            <a:off x="3581400" y="63055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r" eaLnBrk="1" hangingPunct="1">
              <a:spcBef>
                <a:spcPct val="20000"/>
              </a:spcBef>
              <a:buClr>
                <a:schemeClr val="hlink"/>
              </a:buClr>
              <a:buSzPct val="55000"/>
              <a:buFont typeface="Wingdings" panose="05000000000000000000" pitchFamily="2" charset="2"/>
              <a:buChar char="n"/>
              <a:defRPr sz="1200">
                <a:solidFill>
                  <a:srgbClr val="B5A788"/>
                </a:solidFill>
                <a:latin typeface="Times New Roman" panose="02020603050405020304" pitchFamily="18" charset="0"/>
                <a:ea typeface="宋体" panose="02010600030101010101" pitchFamily="2" charset="-122"/>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2" name="页脚占位符 4"/>
          <p:cNvSpPr>
            <a:spLocks noGrp="1" noChangeArrowheads="1"/>
          </p:cNvSpPr>
          <p:nvPr>
            <p:ph type="ftr" sz="quarter" idx="3"/>
          </p:nvPr>
        </p:nvSpPr>
        <p:spPr bwMode="auto">
          <a:xfrm>
            <a:off x="5715000" y="6305550"/>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eaLnBrk="1" hangingPunct="1">
              <a:spcBef>
                <a:spcPct val="20000"/>
              </a:spcBef>
              <a:buClr>
                <a:schemeClr val="hlink"/>
              </a:buClr>
              <a:buSzPct val="55000"/>
              <a:buFont typeface="Wingdings" panose="05000000000000000000" pitchFamily="2" charset="2"/>
              <a:buChar char="n"/>
              <a:defRPr sz="1200">
                <a:solidFill>
                  <a:srgbClr val="B5A788"/>
                </a:solidFill>
                <a:latin typeface="Times New Roman" panose="02020603050405020304" pitchFamily="18" charset="0"/>
                <a:ea typeface="宋体" panose="02010600030101010101" pitchFamily="2" charset="-122"/>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3084" name="灯片编号占位符 5"/>
          <p:cNvSpPr>
            <a:spLocks noGrp="1" noChangeArrowheads="1"/>
          </p:cNvSpPr>
          <p:nvPr>
            <p:ph type="sldNum" sz="quarter" idx="4"/>
          </p:nvPr>
        </p:nvSpPr>
        <p:spPr bwMode="auto">
          <a:xfrm>
            <a:off x="8613775" y="6305550"/>
            <a:ext cx="457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ctr" eaLnBrk="1" hangingPunct="1">
              <a:spcBef>
                <a:spcPct val="20000"/>
              </a:spcBef>
              <a:buClr>
                <a:schemeClr val="hlink"/>
              </a:buClr>
              <a:buSzPct val="55000"/>
              <a:buFont typeface="Wingdings" panose="05000000000000000000" pitchFamily="2" charset="2"/>
              <a:buChar char="n"/>
              <a:defRPr sz="1200" noProof="1">
                <a:solidFill>
                  <a:srgbClr val="B5A788"/>
                </a:solidFill>
                <a:latin typeface="Times New Roman" panose="02020603050405020304" pitchFamily="18" charset="0"/>
                <a:ea typeface="宋体" panose="02010600030101010101" pitchFamily="2" charset="-122"/>
                <a:cs typeface="华文中宋" panose="02010600040101010101" pitchFamily="2" charset="-122"/>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3EBDD253-5F36-4BF2-B334-2D096B6D877E}" type="slidenum">
              <a:rPr kumimoji="0"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华文中宋" panose="02010600040101010101" pitchFamily="2" charset="-122"/>
              </a:rPr>
            </a:fld>
            <a:endParaRPr kumimoji="0" lang="zh-CN" altLang="zh-CN" sz="1200" b="1" i="0" u="none" strike="noStrike" kern="1200" cap="none" spc="0" normalizeH="0" baseline="0" noProof="1">
              <a:ln>
                <a:noFill/>
              </a:ln>
              <a:solidFill>
                <a:srgbClr val="B5A788"/>
              </a:solidFill>
              <a:effectLst/>
              <a:uLnTx/>
              <a:uFillTx/>
              <a:latin typeface="Gill Sans MT" panose="020B0502020104020203" pitchFamily="34" charset="0"/>
              <a:ea typeface="宋体" panose="02010600030101010101" pitchFamily="2" charset="-122"/>
              <a:cs typeface="华文中宋" panose="02010600040101010101" pitchFamily="2" charset="-122"/>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rtl="0" eaLnBrk="0" fontAlgn="base" hangingPunct="0">
        <a:spcBef>
          <a:spcPct val="0"/>
        </a:spcBef>
        <a:spcAft>
          <a:spcPct val="0"/>
        </a:spcAft>
        <a:defRPr sz="4300">
          <a:solidFill>
            <a:srgbClr val="572314"/>
          </a:solidFill>
          <a:latin typeface="+mj-lt"/>
          <a:ea typeface="+mj-ea"/>
          <a:cs typeface="+mj-cs"/>
        </a:defRPr>
      </a:lvl1pPr>
      <a:lvl2pPr algn="l" rtl="0" eaLnBrk="0" fontAlgn="base" hangingPunct="0">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2pPr>
      <a:lvl3pPr algn="l" rtl="0" eaLnBrk="0" fontAlgn="base" hangingPunct="0">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3pPr>
      <a:lvl4pPr algn="l" rtl="0" eaLnBrk="0" fontAlgn="base" hangingPunct="0">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4pPr>
      <a:lvl5pPr algn="l" rtl="0" eaLnBrk="0" fontAlgn="base" hangingPunct="0">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5pPr>
      <a:lvl6pPr marL="457200" algn="l" rtl="0" eaLnBrk="0" fontAlgn="base" hangingPunct="0">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6pPr>
      <a:lvl7pPr marL="914400" algn="l" rtl="0" eaLnBrk="0" fontAlgn="base" hangingPunct="0">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7pPr>
      <a:lvl8pPr marL="1371600" algn="l" rtl="0" eaLnBrk="0" fontAlgn="base" hangingPunct="0">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8pPr>
      <a:lvl9pPr marL="1828800" algn="l" rtl="0" eaLnBrk="0" fontAlgn="base" hangingPunct="0">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9pPr>
    </p:titleStyle>
    <p:bodyStyle>
      <a:lvl1pPr marL="365125" indent="-282575" algn="l" rtl="0" eaLnBrk="0" fontAlgn="base" hangingPunct="0">
        <a:spcBef>
          <a:spcPts val="600"/>
        </a:spcBef>
        <a:spcAft>
          <a:spcPct val="0"/>
        </a:spcAft>
        <a:buClr>
          <a:schemeClr val="accent1"/>
        </a:buClr>
        <a:buSzPct val="80000"/>
        <a:buFont typeface="Wingdings 2" panose="05020102010507070707" pitchFamily="18" charset="2"/>
        <a:buChar char=""/>
        <a:defRPr sz="3200">
          <a:solidFill>
            <a:schemeClr val="tx1"/>
          </a:solidFill>
          <a:latin typeface="+mn-lt"/>
          <a:ea typeface="+mn-ea"/>
          <a:cs typeface="+mn-cs"/>
        </a:defRPr>
      </a:lvl1pPr>
      <a:lvl2pPr marL="640080" indent="-236855" algn="l" rtl="0" eaLnBrk="0" fontAlgn="base" hangingPunct="0">
        <a:spcBef>
          <a:spcPts val="550"/>
        </a:spcBef>
        <a:spcAft>
          <a:spcPct val="0"/>
        </a:spcAft>
        <a:buClr>
          <a:schemeClr val="accent1"/>
        </a:buClr>
        <a:buFont typeface="Verdana" panose="020B0604030504040204" pitchFamily="34" charset="0"/>
        <a:buChar char="◦"/>
        <a:defRPr sz="2800">
          <a:solidFill>
            <a:schemeClr val="tx1"/>
          </a:solidFill>
          <a:latin typeface="+mn-lt"/>
          <a:ea typeface="+mn-ea"/>
        </a:defRPr>
      </a:lvl2pPr>
      <a:lvl3pPr marL="885825" indent="-228600" algn="l" rtl="0" eaLnBrk="0" fontAlgn="base" hangingPunct="0">
        <a:spcBef>
          <a:spcPct val="20000"/>
        </a:spcBef>
        <a:spcAft>
          <a:spcPct val="0"/>
        </a:spcAft>
        <a:buClr>
          <a:schemeClr val="accent2"/>
        </a:buClr>
        <a:buFont typeface="Verdana" panose="020B0604030504040204" pitchFamily="34" charset="0"/>
        <a:buChar char=""/>
        <a:defRPr sz="2400">
          <a:solidFill>
            <a:schemeClr val="tx1"/>
          </a:solidFill>
          <a:latin typeface="+mn-lt"/>
          <a:ea typeface="+mn-ea"/>
        </a:defRPr>
      </a:lvl3pPr>
      <a:lvl4pPr marL="1097280" indent="-173355" algn="l" rtl="0" eaLnBrk="0" fontAlgn="base" hangingPunct="0">
        <a:spcBef>
          <a:spcPct val="20000"/>
        </a:spcBef>
        <a:spcAft>
          <a:spcPct val="0"/>
        </a:spcAft>
        <a:buClr>
          <a:srgbClr val="C32D2E"/>
        </a:buClr>
        <a:buFont typeface="Verdana" panose="020B0604030504040204" pitchFamily="34" charset="0"/>
        <a:buChar char=""/>
        <a:defRPr sz="2000">
          <a:solidFill>
            <a:schemeClr val="tx1"/>
          </a:solidFill>
          <a:latin typeface="+mn-lt"/>
          <a:ea typeface="+mn-ea"/>
        </a:defRPr>
      </a:lvl4pPr>
      <a:lvl5pPr marL="1297305" indent="-182880" algn="l" rtl="0" eaLnBrk="0" fontAlgn="base" hangingPunct="0">
        <a:spcBef>
          <a:spcPct val="20000"/>
        </a:spcBef>
        <a:spcAft>
          <a:spcPct val="0"/>
        </a:spcAft>
        <a:buClr>
          <a:srgbClr val="84AA33"/>
        </a:buClr>
        <a:buFont typeface="Verdana" panose="020B0604030504040204" pitchFamily="34" charset="0"/>
        <a:buChar char=""/>
        <a:defRPr sz="2000">
          <a:solidFill>
            <a:schemeClr val="tx1"/>
          </a:solidFill>
          <a:latin typeface="+mn-lt"/>
          <a:ea typeface="+mn-ea"/>
        </a:defRPr>
      </a:lvl5pPr>
      <a:lvl6pPr marL="1754505" indent="-182880" algn="l" rtl="0" eaLnBrk="0" fontAlgn="base" hangingPunct="0">
        <a:spcBef>
          <a:spcPct val="20000"/>
        </a:spcBef>
        <a:spcAft>
          <a:spcPct val="0"/>
        </a:spcAft>
        <a:buClr>
          <a:srgbClr val="84AA33"/>
        </a:buClr>
        <a:buFont typeface="Verdana" panose="020B0604030504040204" pitchFamily="34" charset="0"/>
        <a:buChar char=""/>
        <a:defRPr sz="2000">
          <a:solidFill>
            <a:schemeClr val="tx1"/>
          </a:solidFill>
          <a:latin typeface="+mn-lt"/>
          <a:ea typeface="+mn-ea"/>
        </a:defRPr>
      </a:lvl6pPr>
      <a:lvl7pPr marL="2211705" indent="-182880" algn="l" rtl="0" eaLnBrk="0" fontAlgn="base" hangingPunct="0">
        <a:spcBef>
          <a:spcPct val="20000"/>
        </a:spcBef>
        <a:spcAft>
          <a:spcPct val="0"/>
        </a:spcAft>
        <a:buClr>
          <a:srgbClr val="84AA33"/>
        </a:buClr>
        <a:buFont typeface="Verdana" panose="020B0604030504040204" pitchFamily="34" charset="0"/>
        <a:buChar char=""/>
        <a:defRPr sz="2000">
          <a:solidFill>
            <a:schemeClr val="tx1"/>
          </a:solidFill>
          <a:latin typeface="+mn-lt"/>
          <a:ea typeface="+mn-ea"/>
        </a:defRPr>
      </a:lvl7pPr>
      <a:lvl8pPr marL="2668905" indent="-182880" algn="l" rtl="0" eaLnBrk="0" fontAlgn="base" hangingPunct="0">
        <a:spcBef>
          <a:spcPct val="20000"/>
        </a:spcBef>
        <a:spcAft>
          <a:spcPct val="0"/>
        </a:spcAft>
        <a:buClr>
          <a:srgbClr val="84AA33"/>
        </a:buClr>
        <a:buFont typeface="Verdana" panose="020B0604030504040204" pitchFamily="34" charset="0"/>
        <a:buChar char=""/>
        <a:defRPr sz="2000">
          <a:solidFill>
            <a:schemeClr val="tx1"/>
          </a:solidFill>
          <a:latin typeface="+mn-lt"/>
          <a:ea typeface="+mn-ea"/>
        </a:defRPr>
      </a:lvl8pPr>
      <a:lvl9pPr marL="3126105" indent="-182880" algn="l" rtl="0" eaLnBrk="0" fontAlgn="base" hangingPunct="0">
        <a:spcBef>
          <a:spcPct val="20000"/>
        </a:spcBef>
        <a:spcAft>
          <a:spcPct val="0"/>
        </a:spcAft>
        <a:buClr>
          <a:srgbClr val="84AA33"/>
        </a:buClr>
        <a:buFont typeface="Verdana" panose="020B0604030504040204" pitchFamily="34"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4098" name="标题占位符 4"/>
          <p:cNvSpPr>
            <a:spLocks noGrp="1"/>
          </p:cNvSpPr>
          <p:nvPr>
            <p:ph type="title"/>
          </p:nvPr>
        </p:nvSpPr>
        <p:spPr>
          <a:xfrm>
            <a:off x="1435100" y="274638"/>
            <a:ext cx="7499350"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4099" name="文本占位符 8"/>
          <p:cNvSpPr>
            <a:spLocks noGrp="1"/>
          </p:cNvSpPr>
          <p:nvPr>
            <p:ph type="body"/>
          </p:nvPr>
        </p:nvSpPr>
        <p:spPr>
          <a:xfrm>
            <a:off x="1435100" y="1447800"/>
            <a:ext cx="7499350" cy="48006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100" name="日期占位符 6"/>
          <p:cNvSpPr>
            <a:spLocks noGrp="1" noChangeArrowheads="1"/>
          </p:cNvSpPr>
          <p:nvPr>
            <p:ph type="dt" sz="half" idx="2"/>
          </p:nvPr>
        </p:nvSpPr>
        <p:spPr bwMode="auto">
          <a:xfrm>
            <a:off x="3581400" y="63055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r" eaLnBrk="1" hangingPunct="1">
              <a:spcBef>
                <a:spcPct val="20000"/>
              </a:spcBef>
              <a:buClr>
                <a:schemeClr val="hlink"/>
              </a:buClr>
              <a:buSzPct val="55000"/>
              <a:buFont typeface="Wingdings" panose="05000000000000000000" pitchFamily="2" charset="2"/>
              <a:buChar char="n"/>
              <a:defRPr sz="1200">
                <a:solidFill>
                  <a:srgbClr val="B5A788"/>
                </a:solidFill>
                <a:latin typeface="Times New Roman" panose="02020603050405020304" pitchFamily="18" charset="0"/>
                <a:ea typeface="宋体" panose="02010600030101010101" pitchFamily="2" charset="-122"/>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4101" name="页脚占位符 7"/>
          <p:cNvSpPr>
            <a:spLocks noGrp="1" noChangeArrowheads="1"/>
          </p:cNvSpPr>
          <p:nvPr>
            <p:ph type="ftr" sz="quarter" idx="3"/>
          </p:nvPr>
        </p:nvSpPr>
        <p:spPr bwMode="auto">
          <a:xfrm>
            <a:off x="5715000" y="6305550"/>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eaLnBrk="1" hangingPunct="1">
              <a:spcBef>
                <a:spcPct val="20000"/>
              </a:spcBef>
              <a:buClr>
                <a:schemeClr val="hlink"/>
              </a:buClr>
              <a:buSzPct val="55000"/>
              <a:buFont typeface="Wingdings" panose="05000000000000000000" pitchFamily="2" charset="2"/>
              <a:buChar char="n"/>
              <a:defRPr sz="1200">
                <a:solidFill>
                  <a:srgbClr val="B5A788"/>
                </a:solidFill>
                <a:latin typeface="Times New Roman" panose="02020603050405020304" pitchFamily="18" charset="0"/>
                <a:ea typeface="宋体" panose="02010600030101010101" pitchFamily="2" charset="-122"/>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4102" name="灯片编号占位符 8"/>
          <p:cNvSpPr>
            <a:spLocks noGrp="1" noChangeArrowheads="1"/>
          </p:cNvSpPr>
          <p:nvPr>
            <p:ph type="sldNum" sz="quarter" idx="4"/>
          </p:nvPr>
        </p:nvSpPr>
        <p:spPr bwMode="auto">
          <a:xfrm>
            <a:off x="8613775" y="6305550"/>
            <a:ext cx="457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ctr" eaLnBrk="1" hangingPunct="1">
              <a:spcBef>
                <a:spcPct val="20000"/>
              </a:spcBef>
              <a:buClr>
                <a:schemeClr val="hlink"/>
              </a:buClr>
              <a:buSzPct val="55000"/>
              <a:buFont typeface="Wingdings" panose="05000000000000000000" pitchFamily="2" charset="2"/>
              <a:buChar char="n"/>
              <a:defRPr sz="1200" noProof="1">
                <a:solidFill>
                  <a:srgbClr val="B5A788"/>
                </a:solidFill>
                <a:latin typeface="Times New Roman" panose="02020603050405020304" pitchFamily="18" charset="0"/>
                <a:ea typeface="宋体" panose="02010600030101010101" pitchFamily="2" charset="-122"/>
                <a:cs typeface="华文中宋" panose="02010600040101010101" pitchFamily="2" charset="-122"/>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7C94E7F1-3CEB-4231-97E9-1D822F38ABD8}" type="slidenum">
              <a:rPr kumimoji="0"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华文中宋" panose="02010600040101010101" pitchFamily="2" charset="-122"/>
              </a:rPr>
            </a:fld>
            <a:endParaRPr kumimoji="0" lang="zh-CN" altLang="zh-CN" sz="1200" b="1" i="0" u="none" strike="noStrike" kern="1200" cap="none" spc="0" normalizeH="0" baseline="0" noProof="1">
              <a:ln>
                <a:noFill/>
              </a:ln>
              <a:solidFill>
                <a:srgbClr val="B5A788"/>
              </a:solidFill>
              <a:effectLst/>
              <a:uLnTx/>
              <a:uFillTx/>
              <a:latin typeface="Gill Sans MT" panose="020B0502020104020203" pitchFamily="34" charset="0"/>
              <a:ea typeface="宋体" panose="02010600030101010101" pitchFamily="2" charset="-122"/>
              <a:cs typeface="华文中宋" panose="02010600040101010101" pitchFamily="2" charset="-122"/>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rtl="0" eaLnBrk="0" fontAlgn="base" hangingPunct="0">
        <a:spcBef>
          <a:spcPct val="0"/>
        </a:spcBef>
        <a:spcAft>
          <a:spcPct val="0"/>
        </a:spcAft>
        <a:defRPr sz="4300">
          <a:solidFill>
            <a:srgbClr val="572314"/>
          </a:solidFill>
          <a:latin typeface="+mj-lt"/>
          <a:ea typeface="+mj-ea"/>
          <a:cs typeface="+mj-cs"/>
        </a:defRPr>
      </a:lvl1pPr>
      <a:lvl2pPr algn="l" rtl="0" eaLnBrk="0" fontAlgn="base" hangingPunct="0">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2pPr>
      <a:lvl3pPr algn="l" rtl="0" eaLnBrk="0" fontAlgn="base" hangingPunct="0">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3pPr>
      <a:lvl4pPr algn="l" rtl="0" eaLnBrk="0" fontAlgn="base" hangingPunct="0">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4pPr>
      <a:lvl5pPr algn="l" rtl="0" eaLnBrk="0" fontAlgn="base" hangingPunct="0">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5pPr>
      <a:lvl6pPr marL="457200" algn="l" rtl="0" eaLnBrk="0" fontAlgn="base" hangingPunct="0">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6pPr>
      <a:lvl7pPr marL="914400" algn="l" rtl="0" eaLnBrk="0" fontAlgn="base" hangingPunct="0">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7pPr>
      <a:lvl8pPr marL="1371600" algn="l" rtl="0" eaLnBrk="0" fontAlgn="base" hangingPunct="0">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8pPr>
      <a:lvl9pPr marL="1828800" algn="l" rtl="0" eaLnBrk="0" fontAlgn="base" hangingPunct="0">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9pPr>
    </p:titleStyle>
    <p:bodyStyle>
      <a:lvl1pPr marL="365125" indent="-282575" algn="l" rtl="0" eaLnBrk="0" fontAlgn="base" hangingPunct="0">
        <a:spcBef>
          <a:spcPts val="600"/>
        </a:spcBef>
        <a:spcAft>
          <a:spcPct val="0"/>
        </a:spcAft>
        <a:buClr>
          <a:schemeClr val="accent1"/>
        </a:buClr>
        <a:buSzPct val="80000"/>
        <a:buFont typeface="Wingdings 2" panose="05020102010507070707" pitchFamily="18" charset="2"/>
        <a:buChar char=""/>
        <a:defRPr sz="3200">
          <a:solidFill>
            <a:schemeClr val="tx1"/>
          </a:solidFill>
          <a:latin typeface="+mn-lt"/>
          <a:ea typeface="+mn-ea"/>
          <a:cs typeface="+mn-cs"/>
        </a:defRPr>
      </a:lvl1pPr>
      <a:lvl2pPr marL="640080" indent="-236855" algn="l" rtl="0" eaLnBrk="0" fontAlgn="base" hangingPunct="0">
        <a:spcBef>
          <a:spcPts val="550"/>
        </a:spcBef>
        <a:spcAft>
          <a:spcPct val="0"/>
        </a:spcAft>
        <a:buClr>
          <a:schemeClr val="accent1"/>
        </a:buClr>
        <a:buFont typeface="Verdana" panose="020B0604030504040204" pitchFamily="34" charset="0"/>
        <a:buChar char="◦"/>
        <a:defRPr sz="2800">
          <a:solidFill>
            <a:schemeClr val="tx1"/>
          </a:solidFill>
          <a:latin typeface="+mn-lt"/>
          <a:ea typeface="+mn-ea"/>
        </a:defRPr>
      </a:lvl2pPr>
      <a:lvl3pPr marL="885825" indent="-228600" algn="l" rtl="0" eaLnBrk="0" fontAlgn="base" hangingPunct="0">
        <a:spcBef>
          <a:spcPct val="20000"/>
        </a:spcBef>
        <a:spcAft>
          <a:spcPct val="0"/>
        </a:spcAft>
        <a:buClr>
          <a:schemeClr val="accent2"/>
        </a:buClr>
        <a:buFont typeface="Verdana" panose="020B0604030504040204" pitchFamily="34" charset="0"/>
        <a:buChar char=""/>
        <a:defRPr sz="2400">
          <a:solidFill>
            <a:schemeClr val="tx1"/>
          </a:solidFill>
          <a:latin typeface="+mn-lt"/>
          <a:ea typeface="+mn-ea"/>
        </a:defRPr>
      </a:lvl3pPr>
      <a:lvl4pPr marL="1097280" indent="-173355" algn="l" rtl="0" eaLnBrk="0" fontAlgn="base" hangingPunct="0">
        <a:spcBef>
          <a:spcPct val="20000"/>
        </a:spcBef>
        <a:spcAft>
          <a:spcPct val="0"/>
        </a:spcAft>
        <a:buClr>
          <a:srgbClr val="C32D2E"/>
        </a:buClr>
        <a:buFont typeface="Verdana" panose="020B0604030504040204" pitchFamily="34" charset="0"/>
        <a:buChar char=""/>
        <a:defRPr sz="2000">
          <a:solidFill>
            <a:schemeClr val="tx1"/>
          </a:solidFill>
          <a:latin typeface="+mn-lt"/>
          <a:ea typeface="+mn-ea"/>
        </a:defRPr>
      </a:lvl4pPr>
      <a:lvl5pPr marL="1297305" indent="-182880" algn="l" rtl="0" eaLnBrk="0" fontAlgn="base" hangingPunct="0">
        <a:spcBef>
          <a:spcPct val="20000"/>
        </a:spcBef>
        <a:spcAft>
          <a:spcPct val="0"/>
        </a:spcAft>
        <a:buClr>
          <a:srgbClr val="84AA33"/>
        </a:buClr>
        <a:buFont typeface="Verdana" panose="020B0604030504040204" pitchFamily="34" charset="0"/>
        <a:buChar char=""/>
        <a:defRPr sz="2000">
          <a:solidFill>
            <a:schemeClr val="tx1"/>
          </a:solidFill>
          <a:latin typeface="+mn-lt"/>
          <a:ea typeface="+mn-ea"/>
        </a:defRPr>
      </a:lvl5pPr>
      <a:lvl6pPr marL="1754505" indent="-182880" algn="l" rtl="0" eaLnBrk="0" fontAlgn="base" hangingPunct="0">
        <a:spcBef>
          <a:spcPct val="20000"/>
        </a:spcBef>
        <a:spcAft>
          <a:spcPct val="0"/>
        </a:spcAft>
        <a:buClr>
          <a:srgbClr val="84AA33"/>
        </a:buClr>
        <a:buFont typeface="Verdana" panose="020B0604030504040204" pitchFamily="34" charset="0"/>
        <a:buChar char=""/>
        <a:defRPr sz="2000">
          <a:solidFill>
            <a:schemeClr val="tx1"/>
          </a:solidFill>
          <a:latin typeface="+mn-lt"/>
          <a:ea typeface="+mn-ea"/>
        </a:defRPr>
      </a:lvl6pPr>
      <a:lvl7pPr marL="2211705" indent="-182880" algn="l" rtl="0" eaLnBrk="0" fontAlgn="base" hangingPunct="0">
        <a:spcBef>
          <a:spcPct val="20000"/>
        </a:spcBef>
        <a:spcAft>
          <a:spcPct val="0"/>
        </a:spcAft>
        <a:buClr>
          <a:srgbClr val="84AA33"/>
        </a:buClr>
        <a:buFont typeface="Verdana" panose="020B0604030504040204" pitchFamily="34" charset="0"/>
        <a:buChar char=""/>
        <a:defRPr sz="2000">
          <a:solidFill>
            <a:schemeClr val="tx1"/>
          </a:solidFill>
          <a:latin typeface="+mn-lt"/>
          <a:ea typeface="+mn-ea"/>
        </a:defRPr>
      </a:lvl7pPr>
      <a:lvl8pPr marL="2668905" indent="-182880" algn="l" rtl="0" eaLnBrk="0" fontAlgn="base" hangingPunct="0">
        <a:spcBef>
          <a:spcPct val="20000"/>
        </a:spcBef>
        <a:spcAft>
          <a:spcPct val="0"/>
        </a:spcAft>
        <a:buClr>
          <a:srgbClr val="84AA33"/>
        </a:buClr>
        <a:buFont typeface="Verdana" panose="020B0604030504040204" pitchFamily="34" charset="0"/>
        <a:buChar char=""/>
        <a:defRPr sz="2000">
          <a:solidFill>
            <a:schemeClr val="tx1"/>
          </a:solidFill>
          <a:latin typeface="+mn-lt"/>
          <a:ea typeface="+mn-ea"/>
        </a:defRPr>
      </a:lvl8pPr>
      <a:lvl9pPr marL="3126105" indent="-182880" algn="l" rtl="0" eaLnBrk="0" fontAlgn="base" hangingPunct="0">
        <a:spcBef>
          <a:spcPct val="20000"/>
        </a:spcBef>
        <a:spcAft>
          <a:spcPct val="0"/>
        </a:spcAft>
        <a:buClr>
          <a:srgbClr val="84AA33"/>
        </a:buClr>
        <a:buFont typeface="Verdana" panose="020B0604030504040204" pitchFamily="34"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5122" name="矩形 12"/>
          <p:cNvSpPr>
            <a:spLocks noChangeArrowheads="1"/>
          </p:cNvSpPr>
          <p:nvPr/>
        </p:nvSpPr>
        <p:spPr bwMode="auto">
          <a:xfrm>
            <a:off x="1014413" y="0"/>
            <a:ext cx="8129588" cy="6858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1pPr>
            <a:lvl2pPr marL="742950" indent="-285750">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2pPr>
            <a:lvl3pPr marL="1143000" indent="-228600">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3pPr>
            <a:lvl4pPr marL="1600200" indent="-228600">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4pPr>
            <a:lvl5pPr marL="2057400" indent="-228600">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5pPr>
            <a:lvl6pPr marL="2514600" indent="-228600" eaLnBrk="0" fontAlgn="base" hangingPunct="0">
              <a:spcBef>
                <a:spcPct val="0"/>
              </a:spcBef>
              <a:spcAft>
                <a:spcPct val="0"/>
              </a:spcAft>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6pPr>
            <a:lvl7pPr marL="2971800" indent="-228600" eaLnBrk="0" fontAlgn="base" hangingPunct="0">
              <a:spcBef>
                <a:spcPct val="0"/>
              </a:spcBef>
              <a:spcAft>
                <a:spcPct val="0"/>
              </a:spcAft>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7pPr>
            <a:lvl8pPr marL="3429000" indent="-228600" eaLnBrk="0" fontAlgn="base" hangingPunct="0">
              <a:spcBef>
                <a:spcPct val="0"/>
              </a:spcBef>
              <a:spcAft>
                <a:spcPct val="0"/>
              </a:spcAft>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8pPr>
            <a:lvl9pPr marL="3886200" indent="-228600" eaLnBrk="0" fontAlgn="base" hangingPunct="0">
              <a:spcBef>
                <a:spcPct val="0"/>
              </a:spcBef>
              <a:spcAft>
                <a:spcPct val="0"/>
              </a:spcAft>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altLang="zh-CN" sz="4400" b="1" i="0" u="none" strike="noStrike" kern="1200" cap="none" spc="0" normalizeH="0" baseline="0" noProof="0">
              <a:ln>
                <a:noFill/>
              </a:ln>
              <a:solidFill>
                <a:srgbClr val="FFFFFF"/>
              </a:solidFill>
              <a:effectLst/>
              <a:uLnTx/>
              <a:uFillTx/>
              <a:latin typeface="Gill Sans MT" panose="020B0502020104020203" pitchFamily="34" charset="0"/>
              <a:ea typeface="宋体" panose="02010600030101010101" pitchFamily="2" charset="-122"/>
              <a:cs typeface="+mn-cs"/>
            </a:endParaRPr>
          </a:p>
        </p:txBody>
      </p:sp>
      <p:sp>
        <p:nvSpPr>
          <p:cNvPr id="5123" name="矩形 13"/>
          <p:cNvSpPr>
            <a:spLocks noChangeArrowheads="1"/>
          </p:cNvSpPr>
          <p:nvPr/>
        </p:nvSpPr>
        <p:spPr bwMode="auto">
          <a:xfrm>
            <a:off x="1014413" y="0"/>
            <a:ext cx="73025" cy="6858000"/>
          </a:xfrm>
          <a:prstGeom prst="rect">
            <a:avLst/>
          </a:prstGeom>
          <a:solidFill>
            <a:schemeClr val="bg1"/>
          </a:solidFill>
          <a:ln>
            <a:noFill/>
          </a:ln>
          <a:effectLst>
            <a:outerShdw dist="38000" dir="10800000" algn="ctr" rotWithShape="0">
              <a:srgbClr val="706B5F">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1pPr>
            <a:lvl2pPr marL="742950" indent="-285750">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2pPr>
            <a:lvl3pPr marL="1143000" indent="-228600">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3pPr>
            <a:lvl4pPr marL="1600200" indent="-228600">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4pPr>
            <a:lvl5pPr marL="2057400" indent="-228600">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5pPr>
            <a:lvl6pPr marL="2514600" indent="-228600" eaLnBrk="0" fontAlgn="base" hangingPunct="0">
              <a:spcBef>
                <a:spcPct val="0"/>
              </a:spcBef>
              <a:spcAft>
                <a:spcPct val="0"/>
              </a:spcAft>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6pPr>
            <a:lvl7pPr marL="2971800" indent="-228600" eaLnBrk="0" fontAlgn="base" hangingPunct="0">
              <a:spcBef>
                <a:spcPct val="0"/>
              </a:spcBef>
              <a:spcAft>
                <a:spcPct val="0"/>
              </a:spcAft>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7pPr>
            <a:lvl8pPr marL="3429000" indent="-228600" eaLnBrk="0" fontAlgn="base" hangingPunct="0">
              <a:spcBef>
                <a:spcPct val="0"/>
              </a:spcBef>
              <a:spcAft>
                <a:spcPct val="0"/>
              </a:spcAft>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8pPr>
            <a:lvl9pPr marL="3886200" indent="-228600" eaLnBrk="0" fontAlgn="base" hangingPunct="0">
              <a:spcBef>
                <a:spcPct val="0"/>
              </a:spcBef>
              <a:spcAft>
                <a:spcPct val="0"/>
              </a:spcAft>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altLang="zh-CN" sz="4400" b="1" i="0" u="none" strike="noStrike" kern="1200" cap="none" spc="0" normalizeH="0" baseline="0" noProof="0">
              <a:ln>
                <a:noFill/>
              </a:ln>
              <a:solidFill>
                <a:srgbClr val="FFFFFF"/>
              </a:solidFill>
              <a:effectLst/>
              <a:uLnTx/>
              <a:uFillTx/>
              <a:latin typeface="Gill Sans MT" panose="020B0502020104020203" pitchFamily="34" charset="0"/>
              <a:ea typeface="宋体" panose="02010600030101010101" pitchFamily="2" charset="-122"/>
              <a:cs typeface="+mn-cs"/>
            </a:endParaRPr>
          </a:p>
        </p:txBody>
      </p:sp>
      <p:sp>
        <p:nvSpPr>
          <p:cNvPr id="5124" name="标题占位符 4"/>
          <p:cNvSpPr>
            <a:spLocks noGrp="1"/>
          </p:cNvSpPr>
          <p:nvPr>
            <p:ph type="title"/>
          </p:nvPr>
        </p:nvSpPr>
        <p:spPr>
          <a:xfrm>
            <a:off x="1435100" y="274638"/>
            <a:ext cx="7499350"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5125" name="文本占位符 8"/>
          <p:cNvSpPr>
            <a:spLocks noGrp="1"/>
          </p:cNvSpPr>
          <p:nvPr>
            <p:ph type="body"/>
          </p:nvPr>
        </p:nvSpPr>
        <p:spPr>
          <a:xfrm>
            <a:off x="1435100" y="1447800"/>
            <a:ext cx="7499350" cy="48006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126" name="日期占位符 1"/>
          <p:cNvSpPr>
            <a:spLocks noGrp="1" noChangeArrowheads="1"/>
          </p:cNvSpPr>
          <p:nvPr>
            <p:ph type="dt" sz="half" idx="2"/>
          </p:nvPr>
        </p:nvSpPr>
        <p:spPr bwMode="auto">
          <a:xfrm>
            <a:off x="3581400" y="63055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r" eaLnBrk="1" hangingPunct="1">
              <a:spcBef>
                <a:spcPct val="20000"/>
              </a:spcBef>
              <a:buClr>
                <a:schemeClr val="hlink"/>
              </a:buClr>
              <a:buSzPct val="55000"/>
              <a:buFont typeface="Wingdings" panose="05000000000000000000" pitchFamily="2" charset="2"/>
              <a:buChar char="n"/>
              <a:defRPr sz="1200">
                <a:solidFill>
                  <a:srgbClr val="B5A788"/>
                </a:solidFill>
                <a:latin typeface="Times New Roman" panose="02020603050405020304" pitchFamily="18" charset="0"/>
                <a:ea typeface="宋体" panose="02010600030101010101" pitchFamily="2" charset="-122"/>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5127" name="页脚占位符 2"/>
          <p:cNvSpPr>
            <a:spLocks noGrp="1" noChangeArrowheads="1"/>
          </p:cNvSpPr>
          <p:nvPr>
            <p:ph type="ftr" sz="quarter" idx="3"/>
          </p:nvPr>
        </p:nvSpPr>
        <p:spPr bwMode="auto">
          <a:xfrm>
            <a:off x="5715000" y="6305550"/>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eaLnBrk="1" hangingPunct="1">
              <a:spcBef>
                <a:spcPct val="20000"/>
              </a:spcBef>
              <a:buClr>
                <a:schemeClr val="hlink"/>
              </a:buClr>
              <a:buSzPct val="55000"/>
              <a:buFont typeface="Wingdings" panose="05000000000000000000" pitchFamily="2" charset="2"/>
              <a:buChar char="n"/>
              <a:defRPr sz="1200">
                <a:solidFill>
                  <a:srgbClr val="B5A788"/>
                </a:solidFill>
                <a:latin typeface="Times New Roman" panose="02020603050405020304" pitchFamily="18" charset="0"/>
                <a:ea typeface="宋体" panose="02010600030101010101" pitchFamily="2" charset="-122"/>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5128" name="灯片编号占位符 3"/>
          <p:cNvSpPr>
            <a:spLocks noGrp="1" noChangeArrowheads="1"/>
          </p:cNvSpPr>
          <p:nvPr>
            <p:ph type="sldNum" sz="quarter" idx="4"/>
          </p:nvPr>
        </p:nvSpPr>
        <p:spPr bwMode="auto">
          <a:xfrm>
            <a:off x="8613775" y="6305550"/>
            <a:ext cx="457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ctr" eaLnBrk="1" hangingPunct="1">
              <a:spcBef>
                <a:spcPct val="20000"/>
              </a:spcBef>
              <a:buClr>
                <a:schemeClr val="hlink"/>
              </a:buClr>
              <a:buSzPct val="55000"/>
              <a:buFont typeface="Wingdings" panose="05000000000000000000" pitchFamily="2" charset="2"/>
              <a:buChar char="n"/>
              <a:defRPr sz="1200" noProof="1">
                <a:solidFill>
                  <a:srgbClr val="B5A788"/>
                </a:solidFill>
                <a:latin typeface="Times New Roman" panose="02020603050405020304" pitchFamily="18" charset="0"/>
                <a:ea typeface="宋体" panose="02010600030101010101" pitchFamily="2" charset="-122"/>
                <a:cs typeface="华文中宋" panose="02010600040101010101" pitchFamily="2" charset="-122"/>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0A4D6CD1-4D53-4799-AFC1-8C40F42497B3}" type="slidenum">
              <a:rPr kumimoji="0"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华文中宋" panose="02010600040101010101" pitchFamily="2" charset="-122"/>
              </a:rPr>
            </a:fld>
            <a:endParaRPr kumimoji="0" lang="zh-CN" altLang="zh-CN" sz="1200" b="1" i="0" u="none" strike="noStrike" kern="1200" cap="none" spc="0" normalizeH="0" baseline="0" noProof="1">
              <a:ln>
                <a:noFill/>
              </a:ln>
              <a:solidFill>
                <a:srgbClr val="B5A788"/>
              </a:solidFill>
              <a:effectLst/>
              <a:uLnTx/>
              <a:uFillTx/>
              <a:latin typeface="Gill Sans MT" panose="020B0502020104020203" pitchFamily="34" charset="0"/>
              <a:ea typeface="宋体" panose="02010600030101010101" pitchFamily="2" charset="-122"/>
              <a:cs typeface="华文中宋" panose="02010600040101010101" pitchFamily="2" charset="-122"/>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l" rtl="0" eaLnBrk="0" fontAlgn="base" hangingPunct="0">
        <a:spcBef>
          <a:spcPct val="0"/>
        </a:spcBef>
        <a:spcAft>
          <a:spcPct val="0"/>
        </a:spcAft>
        <a:defRPr sz="4300">
          <a:solidFill>
            <a:srgbClr val="572314"/>
          </a:solidFill>
          <a:latin typeface="+mj-lt"/>
          <a:ea typeface="+mj-ea"/>
          <a:cs typeface="+mj-cs"/>
        </a:defRPr>
      </a:lvl1pPr>
      <a:lvl2pPr algn="l" rtl="0" eaLnBrk="0" fontAlgn="base" hangingPunct="0">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2pPr>
      <a:lvl3pPr algn="l" rtl="0" eaLnBrk="0" fontAlgn="base" hangingPunct="0">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3pPr>
      <a:lvl4pPr algn="l" rtl="0" eaLnBrk="0" fontAlgn="base" hangingPunct="0">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4pPr>
      <a:lvl5pPr algn="l" rtl="0" eaLnBrk="0" fontAlgn="base" hangingPunct="0">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5pPr>
      <a:lvl6pPr marL="457200" algn="l" rtl="0" eaLnBrk="0" fontAlgn="base" hangingPunct="0">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6pPr>
      <a:lvl7pPr marL="914400" algn="l" rtl="0" eaLnBrk="0" fontAlgn="base" hangingPunct="0">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7pPr>
      <a:lvl8pPr marL="1371600" algn="l" rtl="0" eaLnBrk="0" fontAlgn="base" hangingPunct="0">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8pPr>
      <a:lvl9pPr marL="1828800" algn="l" rtl="0" eaLnBrk="0" fontAlgn="base" hangingPunct="0">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9pPr>
    </p:titleStyle>
    <p:bodyStyle>
      <a:lvl1pPr marL="365125" indent="-282575" algn="l" rtl="0" eaLnBrk="0" fontAlgn="base" hangingPunct="0">
        <a:spcBef>
          <a:spcPts val="600"/>
        </a:spcBef>
        <a:spcAft>
          <a:spcPct val="0"/>
        </a:spcAft>
        <a:buClr>
          <a:schemeClr val="accent1"/>
        </a:buClr>
        <a:buSzPct val="80000"/>
        <a:buFont typeface="Wingdings 2" panose="05020102010507070707" pitchFamily="18" charset="2"/>
        <a:buChar char=""/>
        <a:defRPr sz="3200">
          <a:solidFill>
            <a:schemeClr val="tx1"/>
          </a:solidFill>
          <a:latin typeface="+mn-lt"/>
          <a:ea typeface="+mn-ea"/>
          <a:cs typeface="+mn-cs"/>
        </a:defRPr>
      </a:lvl1pPr>
      <a:lvl2pPr marL="640080" indent="-236855" algn="l" rtl="0" eaLnBrk="0" fontAlgn="base" hangingPunct="0">
        <a:spcBef>
          <a:spcPts val="550"/>
        </a:spcBef>
        <a:spcAft>
          <a:spcPct val="0"/>
        </a:spcAft>
        <a:buClr>
          <a:schemeClr val="accent1"/>
        </a:buClr>
        <a:buFont typeface="Verdana" panose="020B0604030504040204" pitchFamily="34" charset="0"/>
        <a:buChar char="◦"/>
        <a:defRPr sz="2800">
          <a:solidFill>
            <a:schemeClr val="tx1"/>
          </a:solidFill>
          <a:latin typeface="+mn-lt"/>
          <a:ea typeface="+mn-ea"/>
        </a:defRPr>
      </a:lvl2pPr>
      <a:lvl3pPr marL="885825" indent="-228600" algn="l" rtl="0" eaLnBrk="0" fontAlgn="base" hangingPunct="0">
        <a:spcBef>
          <a:spcPct val="20000"/>
        </a:spcBef>
        <a:spcAft>
          <a:spcPct val="0"/>
        </a:spcAft>
        <a:buClr>
          <a:schemeClr val="accent2"/>
        </a:buClr>
        <a:buFont typeface="Verdana" panose="020B0604030504040204" pitchFamily="34" charset="0"/>
        <a:buChar char=""/>
        <a:defRPr sz="2400">
          <a:solidFill>
            <a:schemeClr val="tx1"/>
          </a:solidFill>
          <a:latin typeface="+mn-lt"/>
          <a:ea typeface="+mn-ea"/>
        </a:defRPr>
      </a:lvl3pPr>
      <a:lvl4pPr marL="1097280" indent="-173355" algn="l" rtl="0" eaLnBrk="0" fontAlgn="base" hangingPunct="0">
        <a:spcBef>
          <a:spcPct val="20000"/>
        </a:spcBef>
        <a:spcAft>
          <a:spcPct val="0"/>
        </a:spcAft>
        <a:buClr>
          <a:srgbClr val="C32D2E"/>
        </a:buClr>
        <a:buFont typeface="Verdana" panose="020B0604030504040204" pitchFamily="34" charset="0"/>
        <a:buChar char=""/>
        <a:defRPr sz="2000">
          <a:solidFill>
            <a:schemeClr val="tx1"/>
          </a:solidFill>
          <a:latin typeface="+mn-lt"/>
          <a:ea typeface="+mn-ea"/>
        </a:defRPr>
      </a:lvl4pPr>
      <a:lvl5pPr marL="1297305" indent="-182880" algn="l" rtl="0" eaLnBrk="0" fontAlgn="base" hangingPunct="0">
        <a:spcBef>
          <a:spcPct val="20000"/>
        </a:spcBef>
        <a:spcAft>
          <a:spcPct val="0"/>
        </a:spcAft>
        <a:buClr>
          <a:srgbClr val="84AA33"/>
        </a:buClr>
        <a:buFont typeface="Verdana" panose="020B0604030504040204" pitchFamily="34" charset="0"/>
        <a:buChar char=""/>
        <a:defRPr sz="2000">
          <a:solidFill>
            <a:schemeClr val="tx1"/>
          </a:solidFill>
          <a:latin typeface="+mn-lt"/>
          <a:ea typeface="+mn-ea"/>
        </a:defRPr>
      </a:lvl5pPr>
      <a:lvl6pPr marL="1754505" indent="-182880" algn="l" rtl="0" eaLnBrk="0" fontAlgn="base" hangingPunct="0">
        <a:spcBef>
          <a:spcPct val="20000"/>
        </a:spcBef>
        <a:spcAft>
          <a:spcPct val="0"/>
        </a:spcAft>
        <a:buClr>
          <a:srgbClr val="84AA33"/>
        </a:buClr>
        <a:buFont typeface="Verdana" panose="020B0604030504040204" pitchFamily="34" charset="0"/>
        <a:buChar char=""/>
        <a:defRPr sz="2000">
          <a:solidFill>
            <a:schemeClr val="tx1"/>
          </a:solidFill>
          <a:latin typeface="+mn-lt"/>
          <a:ea typeface="+mn-ea"/>
        </a:defRPr>
      </a:lvl6pPr>
      <a:lvl7pPr marL="2211705" indent="-182880" algn="l" rtl="0" eaLnBrk="0" fontAlgn="base" hangingPunct="0">
        <a:spcBef>
          <a:spcPct val="20000"/>
        </a:spcBef>
        <a:spcAft>
          <a:spcPct val="0"/>
        </a:spcAft>
        <a:buClr>
          <a:srgbClr val="84AA33"/>
        </a:buClr>
        <a:buFont typeface="Verdana" panose="020B0604030504040204" pitchFamily="34" charset="0"/>
        <a:buChar char=""/>
        <a:defRPr sz="2000">
          <a:solidFill>
            <a:schemeClr val="tx1"/>
          </a:solidFill>
          <a:latin typeface="+mn-lt"/>
          <a:ea typeface="+mn-ea"/>
        </a:defRPr>
      </a:lvl7pPr>
      <a:lvl8pPr marL="2668905" indent="-182880" algn="l" rtl="0" eaLnBrk="0" fontAlgn="base" hangingPunct="0">
        <a:spcBef>
          <a:spcPct val="20000"/>
        </a:spcBef>
        <a:spcAft>
          <a:spcPct val="0"/>
        </a:spcAft>
        <a:buClr>
          <a:srgbClr val="84AA33"/>
        </a:buClr>
        <a:buFont typeface="Verdana" panose="020B0604030504040204" pitchFamily="34" charset="0"/>
        <a:buChar char=""/>
        <a:defRPr sz="2000">
          <a:solidFill>
            <a:schemeClr val="tx1"/>
          </a:solidFill>
          <a:latin typeface="+mn-lt"/>
          <a:ea typeface="+mn-ea"/>
        </a:defRPr>
      </a:lvl8pPr>
      <a:lvl9pPr marL="3126105" indent="-182880" algn="l" rtl="0" eaLnBrk="0" fontAlgn="base" hangingPunct="0">
        <a:spcBef>
          <a:spcPct val="20000"/>
        </a:spcBef>
        <a:spcAft>
          <a:spcPct val="0"/>
        </a:spcAft>
        <a:buClr>
          <a:srgbClr val="84AA33"/>
        </a:buClr>
        <a:buFont typeface="Verdana" panose="020B0604030504040204" pitchFamily="34"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6146" name="标题占位符 4"/>
          <p:cNvSpPr>
            <a:spLocks noGrp="1"/>
          </p:cNvSpPr>
          <p:nvPr>
            <p:ph type="title"/>
          </p:nvPr>
        </p:nvSpPr>
        <p:spPr>
          <a:xfrm>
            <a:off x="1435100" y="274638"/>
            <a:ext cx="7499350"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6147" name="文本占位符 8"/>
          <p:cNvSpPr>
            <a:spLocks noGrp="1"/>
          </p:cNvSpPr>
          <p:nvPr>
            <p:ph type="body"/>
          </p:nvPr>
        </p:nvSpPr>
        <p:spPr>
          <a:xfrm>
            <a:off x="1435100" y="1447800"/>
            <a:ext cx="7499350" cy="48006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148" name="日期占位符 4"/>
          <p:cNvSpPr>
            <a:spLocks noGrp="1" noChangeArrowheads="1"/>
          </p:cNvSpPr>
          <p:nvPr>
            <p:ph type="dt" sz="half" idx="2"/>
          </p:nvPr>
        </p:nvSpPr>
        <p:spPr bwMode="auto">
          <a:xfrm>
            <a:off x="3581400" y="63055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r" eaLnBrk="1" hangingPunct="1">
              <a:spcBef>
                <a:spcPct val="20000"/>
              </a:spcBef>
              <a:buClr>
                <a:schemeClr val="hlink"/>
              </a:buClr>
              <a:buSzPct val="55000"/>
              <a:buFont typeface="Wingdings" panose="05000000000000000000" pitchFamily="2" charset="2"/>
              <a:buChar char="n"/>
              <a:defRPr sz="1200">
                <a:solidFill>
                  <a:srgbClr val="B5A788"/>
                </a:solidFill>
                <a:latin typeface="Times New Roman" panose="02020603050405020304" pitchFamily="18" charset="0"/>
                <a:ea typeface="宋体" panose="02010600030101010101" pitchFamily="2" charset="-122"/>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6149" name="页脚占位符 5"/>
          <p:cNvSpPr>
            <a:spLocks noGrp="1" noChangeArrowheads="1"/>
          </p:cNvSpPr>
          <p:nvPr>
            <p:ph type="ftr" sz="quarter" idx="3"/>
          </p:nvPr>
        </p:nvSpPr>
        <p:spPr bwMode="auto">
          <a:xfrm>
            <a:off x="5715000" y="6305550"/>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eaLnBrk="1" hangingPunct="1">
              <a:spcBef>
                <a:spcPct val="20000"/>
              </a:spcBef>
              <a:buClr>
                <a:schemeClr val="hlink"/>
              </a:buClr>
              <a:buSzPct val="55000"/>
              <a:buFont typeface="Wingdings" panose="05000000000000000000" pitchFamily="2" charset="2"/>
              <a:buChar char="n"/>
              <a:defRPr sz="1200">
                <a:solidFill>
                  <a:srgbClr val="B5A788"/>
                </a:solidFill>
                <a:latin typeface="Times New Roman" panose="02020603050405020304" pitchFamily="18" charset="0"/>
                <a:ea typeface="宋体" panose="02010600030101010101" pitchFamily="2" charset="-122"/>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6150" name="灯片编号占位符 6"/>
          <p:cNvSpPr>
            <a:spLocks noGrp="1" noChangeArrowheads="1"/>
          </p:cNvSpPr>
          <p:nvPr>
            <p:ph type="sldNum" sz="quarter" idx="4"/>
          </p:nvPr>
        </p:nvSpPr>
        <p:spPr bwMode="auto">
          <a:xfrm>
            <a:off x="8613775" y="6305550"/>
            <a:ext cx="457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ctr" eaLnBrk="1" hangingPunct="1">
              <a:spcBef>
                <a:spcPct val="20000"/>
              </a:spcBef>
              <a:buClr>
                <a:schemeClr val="hlink"/>
              </a:buClr>
              <a:buSzPct val="55000"/>
              <a:buFont typeface="Wingdings" panose="05000000000000000000" pitchFamily="2" charset="2"/>
              <a:buChar char="n"/>
              <a:defRPr sz="1200" noProof="1">
                <a:solidFill>
                  <a:srgbClr val="B5A788"/>
                </a:solidFill>
                <a:latin typeface="Times New Roman" panose="02020603050405020304" pitchFamily="18" charset="0"/>
                <a:ea typeface="宋体" panose="02010600030101010101" pitchFamily="2" charset="-122"/>
                <a:cs typeface="华文中宋" panose="02010600040101010101" pitchFamily="2" charset="-122"/>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909F1E15-DB12-4CE1-984C-27E74B614109}" type="slidenum">
              <a:rPr kumimoji="0"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华文中宋" panose="02010600040101010101" pitchFamily="2" charset="-122"/>
              </a:rPr>
            </a:fld>
            <a:endParaRPr kumimoji="0" lang="zh-CN" altLang="zh-CN" sz="1200" b="1" i="0" u="none" strike="noStrike" kern="1200" cap="none" spc="0" normalizeH="0" baseline="0" noProof="1">
              <a:ln>
                <a:noFill/>
              </a:ln>
              <a:solidFill>
                <a:srgbClr val="B5A788"/>
              </a:solidFill>
              <a:effectLst/>
              <a:uLnTx/>
              <a:uFillTx/>
              <a:latin typeface="Gill Sans MT" panose="020B0502020104020203" pitchFamily="34" charset="0"/>
              <a:ea typeface="宋体" panose="02010600030101010101" pitchFamily="2" charset="-122"/>
              <a:cs typeface="华文中宋" panose="02010600040101010101" pitchFamily="2" charset="-122"/>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algn="l" rtl="0" eaLnBrk="0" fontAlgn="base" hangingPunct="0">
        <a:spcBef>
          <a:spcPct val="0"/>
        </a:spcBef>
        <a:spcAft>
          <a:spcPct val="0"/>
        </a:spcAft>
        <a:defRPr sz="4300">
          <a:solidFill>
            <a:srgbClr val="572314"/>
          </a:solidFill>
          <a:latin typeface="+mj-lt"/>
          <a:ea typeface="+mj-ea"/>
          <a:cs typeface="+mj-cs"/>
        </a:defRPr>
      </a:lvl1pPr>
      <a:lvl2pPr algn="l" rtl="0" eaLnBrk="0" fontAlgn="base" hangingPunct="0">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2pPr>
      <a:lvl3pPr algn="l" rtl="0" eaLnBrk="0" fontAlgn="base" hangingPunct="0">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3pPr>
      <a:lvl4pPr algn="l" rtl="0" eaLnBrk="0" fontAlgn="base" hangingPunct="0">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4pPr>
      <a:lvl5pPr algn="l" rtl="0" eaLnBrk="0" fontAlgn="base" hangingPunct="0">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5pPr>
      <a:lvl6pPr marL="457200" algn="l" rtl="0" eaLnBrk="0" fontAlgn="base" hangingPunct="0">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6pPr>
      <a:lvl7pPr marL="914400" algn="l" rtl="0" eaLnBrk="0" fontAlgn="base" hangingPunct="0">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7pPr>
      <a:lvl8pPr marL="1371600" algn="l" rtl="0" eaLnBrk="0" fontAlgn="base" hangingPunct="0">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8pPr>
      <a:lvl9pPr marL="1828800" algn="l" rtl="0" eaLnBrk="0" fontAlgn="base" hangingPunct="0">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9pPr>
    </p:titleStyle>
    <p:bodyStyle>
      <a:lvl1pPr marL="365125" indent="-282575" algn="l" rtl="0" eaLnBrk="0" fontAlgn="base" hangingPunct="0">
        <a:spcBef>
          <a:spcPts val="600"/>
        </a:spcBef>
        <a:spcAft>
          <a:spcPct val="0"/>
        </a:spcAft>
        <a:buClr>
          <a:schemeClr val="accent1"/>
        </a:buClr>
        <a:buSzPct val="80000"/>
        <a:buFont typeface="Wingdings 2" panose="05020102010507070707" pitchFamily="18" charset="2"/>
        <a:buChar char=""/>
        <a:defRPr sz="3200">
          <a:solidFill>
            <a:schemeClr val="tx1"/>
          </a:solidFill>
          <a:latin typeface="+mn-lt"/>
          <a:ea typeface="+mn-ea"/>
          <a:cs typeface="+mn-cs"/>
        </a:defRPr>
      </a:lvl1pPr>
      <a:lvl2pPr marL="640080" indent="-236855" algn="l" rtl="0" eaLnBrk="0" fontAlgn="base" hangingPunct="0">
        <a:spcBef>
          <a:spcPts val="550"/>
        </a:spcBef>
        <a:spcAft>
          <a:spcPct val="0"/>
        </a:spcAft>
        <a:buClr>
          <a:schemeClr val="accent1"/>
        </a:buClr>
        <a:buFont typeface="Verdana" panose="020B0604030504040204" pitchFamily="34" charset="0"/>
        <a:buChar char="◦"/>
        <a:defRPr sz="2800">
          <a:solidFill>
            <a:schemeClr val="tx1"/>
          </a:solidFill>
          <a:latin typeface="+mn-lt"/>
          <a:ea typeface="+mn-ea"/>
        </a:defRPr>
      </a:lvl2pPr>
      <a:lvl3pPr marL="885825" indent="-228600" algn="l" rtl="0" eaLnBrk="0" fontAlgn="base" hangingPunct="0">
        <a:spcBef>
          <a:spcPct val="20000"/>
        </a:spcBef>
        <a:spcAft>
          <a:spcPct val="0"/>
        </a:spcAft>
        <a:buClr>
          <a:schemeClr val="accent2"/>
        </a:buClr>
        <a:buFont typeface="Verdana" panose="020B0604030504040204" pitchFamily="34" charset="0"/>
        <a:buChar char=""/>
        <a:defRPr sz="2400">
          <a:solidFill>
            <a:schemeClr val="tx1"/>
          </a:solidFill>
          <a:latin typeface="+mn-lt"/>
          <a:ea typeface="+mn-ea"/>
        </a:defRPr>
      </a:lvl3pPr>
      <a:lvl4pPr marL="1097280" indent="-173355" algn="l" rtl="0" eaLnBrk="0" fontAlgn="base" hangingPunct="0">
        <a:spcBef>
          <a:spcPct val="20000"/>
        </a:spcBef>
        <a:spcAft>
          <a:spcPct val="0"/>
        </a:spcAft>
        <a:buClr>
          <a:srgbClr val="C32D2E"/>
        </a:buClr>
        <a:buFont typeface="Verdana" panose="020B0604030504040204" pitchFamily="34" charset="0"/>
        <a:buChar char=""/>
        <a:defRPr sz="2000">
          <a:solidFill>
            <a:schemeClr val="tx1"/>
          </a:solidFill>
          <a:latin typeface="+mn-lt"/>
          <a:ea typeface="+mn-ea"/>
        </a:defRPr>
      </a:lvl4pPr>
      <a:lvl5pPr marL="1297305" indent="-182880" algn="l" rtl="0" eaLnBrk="0" fontAlgn="base" hangingPunct="0">
        <a:spcBef>
          <a:spcPct val="20000"/>
        </a:spcBef>
        <a:spcAft>
          <a:spcPct val="0"/>
        </a:spcAft>
        <a:buClr>
          <a:srgbClr val="84AA33"/>
        </a:buClr>
        <a:buFont typeface="Verdana" panose="020B0604030504040204" pitchFamily="34" charset="0"/>
        <a:buChar char=""/>
        <a:defRPr sz="2000">
          <a:solidFill>
            <a:schemeClr val="tx1"/>
          </a:solidFill>
          <a:latin typeface="+mn-lt"/>
          <a:ea typeface="+mn-ea"/>
        </a:defRPr>
      </a:lvl5pPr>
      <a:lvl6pPr marL="1754505" indent="-182880" algn="l" rtl="0" eaLnBrk="0" fontAlgn="base" hangingPunct="0">
        <a:spcBef>
          <a:spcPct val="20000"/>
        </a:spcBef>
        <a:spcAft>
          <a:spcPct val="0"/>
        </a:spcAft>
        <a:buClr>
          <a:srgbClr val="84AA33"/>
        </a:buClr>
        <a:buFont typeface="Verdana" panose="020B0604030504040204" pitchFamily="34" charset="0"/>
        <a:buChar char=""/>
        <a:defRPr sz="2000">
          <a:solidFill>
            <a:schemeClr val="tx1"/>
          </a:solidFill>
          <a:latin typeface="+mn-lt"/>
          <a:ea typeface="+mn-ea"/>
        </a:defRPr>
      </a:lvl6pPr>
      <a:lvl7pPr marL="2211705" indent="-182880" algn="l" rtl="0" eaLnBrk="0" fontAlgn="base" hangingPunct="0">
        <a:spcBef>
          <a:spcPct val="20000"/>
        </a:spcBef>
        <a:spcAft>
          <a:spcPct val="0"/>
        </a:spcAft>
        <a:buClr>
          <a:srgbClr val="84AA33"/>
        </a:buClr>
        <a:buFont typeface="Verdana" panose="020B0604030504040204" pitchFamily="34" charset="0"/>
        <a:buChar char=""/>
        <a:defRPr sz="2000">
          <a:solidFill>
            <a:schemeClr val="tx1"/>
          </a:solidFill>
          <a:latin typeface="+mn-lt"/>
          <a:ea typeface="+mn-ea"/>
        </a:defRPr>
      </a:lvl7pPr>
      <a:lvl8pPr marL="2668905" indent="-182880" algn="l" rtl="0" eaLnBrk="0" fontAlgn="base" hangingPunct="0">
        <a:spcBef>
          <a:spcPct val="20000"/>
        </a:spcBef>
        <a:spcAft>
          <a:spcPct val="0"/>
        </a:spcAft>
        <a:buClr>
          <a:srgbClr val="84AA33"/>
        </a:buClr>
        <a:buFont typeface="Verdana" panose="020B0604030504040204" pitchFamily="34" charset="0"/>
        <a:buChar char=""/>
        <a:defRPr sz="2000">
          <a:solidFill>
            <a:schemeClr val="tx1"/>
          </a:solidFill>
          <a:latin typeface="+mn-lt"/>
          <a:ea typeface="+mn-ea"/>
        </a:defRPr>
      </a:lvl8pPr>
      <a:lvl9pPr marL="3126105" indent="-182880" algn="l" rtl="0" eaLnBrk="0" fontAlgn="base" hangingPunct="0">
        <a:spcBef>
          <a:spcPct val="20000"/>
        </a:spcBef>
        <a:spcAft>
          <a:spcPct val="0"/>
        </a:spcAft>
        <a:buClr>
          <a:srgbClr val="84AA33"/>
        </a:buClr>
        <a:buFont typeface="Verdana" panose="020B0604030504040204" pitchFamily="34"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grpSp>
        <p:nvGrpSpPr>
          <p:cNvPr id="7170" name="矩形 12"/>
          <p:cNvGrpSpPr/>
          <p:nvPr/>
        </p:nvGrpSpPr>
        <p:grpSpPr>
          <a:xfrm>
            <a:off x="652463" y="974725"/>
            <a:ext cx="4797425" cy="4797425"/>
            <a:chOff x="0" y="0"/>
            <a:chExt cx="3022" cy="3022"/>
          </a:xfrm>
        </p:grpSpPr>
        <p:pic>
          <p:nvPicPr>
            <p:cNvPr id="7178" name="矩形 12"/>
            <p:cNvPicPr/>
            <p:nvPr/>
          </p:nvPicPr>
          <p:blipFill>
            <a:blip r:embed="rId13"/>
            <a:stretch>
              <a:fillRect/>
            </a:stretch>
          </p:blipFill>
          <p:spPr>
            <a:xfrm>
              <a:off x="0" y="0"/>
              <a:ext cx="3022" cy="3022"/>
            </a:xfrm>
            <a:prstGeom prst="rect">
              <a:avLst/>
            </a:prstGeom>
            <a:noFill/>
            <a:ln w="9525">
              <a:noFill/>
            </a:ln>
          </p:spPr>
        </p:pic>
        <p:sp>
          <p:nvSpPr>
            <p:cNvPr id="3" name="Text Box 4"/>
            <p:cNvSpPr txBox="1">
              <a:spLocks noChangeArrowheads="1"/>
            </p:cNvSpPr>
            <p:nvPr/>
          </p:nvSpPr>
          <p:spPr bwMode="auto">
            <a:xfrm>
              <a:off x="69" y="58"/>
              <a:ext cx="2880" cy="2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274320"/>
            <a:lstStyle>
              <a:lvl1pPr>
                <a:defRPr sz="4400" b="1">
                  <a:solidFill>
                    <a:schemeClr val="hlink"/>
                  </a:solidFill>
                  <a:latin typeface="Times New Roman" panose="02020603050405020304" pitchFamily="18" charset="0"/>
                  <a:ea typeface="宋体" panose="02010600030101010101" pitchFamily="2" charset="-122"/>
                </a:defRPr>
              </a:lvl1pPr>
              <a:lvl2pPr marL="742950" indent="-285750">
                <a:defRPr sz="4400" b="1">
                  <a:solidFill>
                    <a:schemeClr val="hlink"/>
                  </a:solidFill>
                  <a:latin typeface="Times New Roman" panose="02020603050405020304" pitchFamily="18" charset="0"/>
                  <a:ea typeface="宋体" panose="02010600030101010101" pitchFamily="2" charset="-122"/>
                </a:defRPr>
              </a:lvl2pPr>
              <a:lvl3pPr marL="1143000" indent="-228600">
                <a:defRPr sz="4400" b="1">
                  <a:solidFill>
                    <a:schemeClr val="hlink"/>
                  </a:solidFill>
                  <a:latin typeface="Times New Roman" panose="02020603050405020304" pitchFamily="18" charset="0"/>
                  <a:ea typeface="宋体" panose="02010600030101010101" pitchFamily="2" charset="-122"/>
                </a:defRPr>
              </a:lvl3pPr>
              <a:lvl4pPr marL="1600200" indent="-228600">
                <a:defRPr sz="4400" b="1">
                  <a:solidFill>
                    <a:schemeClr val="hlink"/>
                  </a:solidFill>
                  <a:latin typeface="Times New Roman" panose="02020603050405020304" pitchFamily="18" charset="0"/>
                  <a:ea typeface="宋体" panose="02010600030101010101" pitchFamily="2" charset="-122"/>
                </a:defRPr>
              </a:lvl4pPr>
              <a:lvl5pPr marL="2057400" indent="-228600">
                <a:defRPr sz="4400" b="1">
                  <a:solidFill>
                    <a:schemeClr val="hlink"/>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sz="4400" b="1">
                  <a:solidFill>
                    <a:schemeClr val="hlink"/>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sz="4400" b="1">
                  <a:solidFill>
                    <a:schemeClr val="hlink"/>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sz="4400" b="1">
                  <a:solidFill>
                    <a:schemeClr val="hlink"/>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sz="4400" b="1">
                  <a:solidFill>
                    <a:schemeClr val="hlink"/>
                  </a:solidFill>
                  <a:latin typeface="Times New Roman" panose="02020603050405020304" pitchFamily="18" charset="0"/>
                  <a:ea typeface="宋体" panose="02010600030101010101" pitchFamily="2" charset="-122"/>
                </a:defRPr>
              </a:lvl9pPr>
            </a:lstStyle>
            <a:p>
              <a:pPr marL="0" marR="0" lvl="0" indent="0" algn="l" defTabSz="914400" rtl="0" eaLnBrk="1" fontAlgn="base" latinLnBrk="0" hangingPunct="1">
                <a:lnSpc>
                  <a:spcPts val="3000"/>
                </a:lnSpc>
                <a:spcBef>
                  <a:spcPts val="600"/>
                </a:spcBef>
                <a:spcAft>
                  <a:spcPct val="0"/>
                </a:spcAft>
                <a:buClr>
                  <a:schemeClr val="accent1"/>
                </a:buClr>
                <a:buSzPct val="80000"/>
                <a:buFont typeface="Wingdings 2" panose="05020102010507070707" pitchFamily="18" charset="2"/>
                <a:buNone/>
                <a:defRPr/>
              </a:pPr>
              <a:endParaRPr kumimoji="0" lang="en-US" sz="3200" b="1" i="0" u="none" strike="noStrike" kern="1200" cap="none" spc="0" normalizeH="0" baseline="0" noProof="0">
                <a:ln>
                  <a:noFill/>
                </a:ln>
                <a:solidFill>
                  <a:schemeClr val="tx1"/>
                </a:solidFill>
                <a:effectLst/>
                <a:uLnTx/>
                <a:uFillTx/>
                <a:latin typeface="Gill Sans MT" panose="020B0502020104020203" pitchFamily="34" charset="0"/>
                <a:ea typeface="宋体" panose="02010600030101010101" pitchFamily="2" charset="-122"/>
                <a:cs typeface="+mn-cs"/>
              </a:endParaRPr>
            </a:p>
          </p:txBody>
        </p:sp>
      </p:grpSp>
      <p:sp>
        <p:nvSpPr>
          <p:cNvPr id="7171" name="流程图: 过程 13"/>
          <p:cNvSpPr>
            <a:spLocks noChangeArrowheads="1"/>
          </p:cNvSpPr>
          <p:nvPr/>
        </p:nvSpPr>
        <p:spPr bwMode="auto">
          <a:xfrm rot="-2131329">
            <a:off x="396875" y="954088"/>
            <a:ext cx="685800" cy="204788"/>
          </a:xfrm>
          <a:prstGeom prst="flowChartProcess">
            <a:avLst/>
          </a:prstGeom>
          <a:solidFill>
            <a:srgbClr val="FBFBFB">
              <a:alpha val="45097"/>
            </a:srgbClr>
          </a:solidFill>
          <a:ln w="6350" cap="rnd">
            <a:solidFill>
              <a:srgbClr val="FFFFFF"/>
            </a:solidFill>
            <a:miter lim="800000"/>
          </a:ln>
          <a:effectLst>
            <a:outerShdw dist="25399" dir="3299869" sx="96001" sy="96001" algn="tl" rotWithShape="0">
              <a:srgbClr val="EBDAB1">
                <a:alpha val="39000"/>
              </a:srgbClr>
            </a:outerShdw>
          </a:effectLst>
        </p:spPr>
        <p:txBody>
          <a:bodyPr anchor="ctr"/>
          <a:lstStyle>
            <a:lvl1pPr>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1pPr>
            <a:lvl2pPr marL="742950" indent="-285750">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2pPr>
            <a:lvl3pPr marL="1143000" indent="-228600">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3pPr>
            <a:lvl4pPr marL="1600200" indent="-228600">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4pPr>
            <a:lvl5pPr marL="2057400" indent="-228600">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5pPr>
            <a:lvl6pPr marL="2514600" indent="-228600" eaLnBrk="0" fontAlgn="base" hangingPunct="0">
              <a:spcBef>
                <a:spcPct val="0"/>
              </a:spcBef>
              <a:spcAft>
                <a:spcPct val="0"/>
              </a:spcAft>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6pPr>
            <a:lvl7pPr marL="2971800" indent="-228600" eaLnBrk="0" fontAlgn="base" hangingPunct="0">
              <a:spcBef>
                <a:spcPct val="0"/>
              </a:spcBef>
              <a:spcAft>
                <a:spcPct val="0"/>
              </a:spcAft>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7pPr>
            <a:lvl8pPr marL="3429000" indent="-228600" eaLnBrk="0" fontAlgn="base" hangingPunct="0">
              <a:spcBef>
                <a:spcPct val="0"/>
              </a:spcBef>
              <a:spcAft>
                <a:spcPct val="0"/>
              </a:spcAft>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8pPr>
            <a:lvl9pPr marL="3886200" indent="-228600" eaLnBrk="0" fontAlgn="base" hangingPunct="0">
              <a:spcBef>
                <a:spcPct val="0"/>
              </a:spcBef>
              <a:spcAft>
                <a:spcPct val="0"/>
              </a:spcAft>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altLang="zh-CN" sz="4400" b="1" i="0" u="none" strike="noStrike" kern="1200" cap="none" spc="0" normalizeH="0" baseline="0" noProof="0">
              <a:ln>
                <a:noFill/>
              </a:ln>
              <a:solidFill>
                <a:srgbClr val="FFFFFF"/>
              </a:solidFill>
              <a:effectLst/>
              <a:uLnTx/>
              <a:uFillTx/>
              <a:latin typeface="Gill Sans MT" panose="020B0502020104020203" pitchFamily="34" charset="0"/>
              <a:ea typeface="宋体" panose="02010600030101010101" pitchFamily="2" charset="-122"/>
              <a:cs typeface="+mn-cs"/>
            </a:endParaRPr>
          </a:p>
        </p:txBody>
      </p:sp>
      <p:sp>
        <p:nvSpPr>
          <p:cNvPr id="7172" name="流程图: 过程 15"/>
          <p:cNvSpPr>
            <a:spLocks noChangeArrowheads="1"/>
          </p:cNvSpPr>
          <p:nvPr/>
        </p:nvSpPr>
        <p:spPr bwMode="auto">
          <a:xfrm rot="2103354" flipH="1">
            <a:off x="5003800" y="936625"/>
            <a:ext cx="649288" cy="204788"/>
          </a:xfrm>
          <a:prstGeom prst="flowChartProcess">
            <a:avLst/>
          </a:prstGeom>
          <a:solidFill>
            <a:srgbClr val="FBFBFB">
              <a:alpha val="45097"/>
            </a:srgbClr>
          </a:solidFill>
          <a:ln w="6350" cap="rnd">
            <a:solidFill>
              <a:srgbClr val="FFFFFF"/>
            </a:solidFill>
            <a:miter lim="800000"/>
          </a:ln>
          <a:effectLst>
            <a:outerShdw dist="25399" dir="3299869" sx="96001" sy="96001" algn="tl" rotWithShape="0">
              <a:schemeClr val="bg2">
                <a:alpha val="18999"/>
              </a:schemeClr>
            </a:outerShdw>
          </a:effectLst>
        </p:spPr>
        <p:txBody>
          <a:bodyPr anchor="ctr"/>
          <a:lstStyle>
            <a:lvl1pPr>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1pPr>
            <a:lvl2pPr marL="742950" indent="-285750">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2pPr>
            <a:lvl3pPr marL="1143000" indent="-228600">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3pPr>
            <a:lvl4pPr marL="1600200" indent="-228600">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4pPr>
            <a:lvl5pPr marL="2057400" indent="-228600">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5pPr>
            <a:lvl6pPr marL="2514600" indent="-228600" eaLnBrk="0" fontAlgn="base" hangingPunct="0">
              <a:spcBef>
                <a:spcPct val="0"/>
              </a:spcBef>
              <a:spcAft>
                <a:spcPct val="0"/>
              </a:spcAft>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6pPr>
            <a:lvl7pPr marL="2971800" indent="-228600" eaLnBrk="0" fontAlgn="base" hangingPunct="0">
              <a:spcBef>
                <a:spcPct val="0"/>
              </a:spcBef>
              <a:spcAft>
                <a:spcPct val="0"/>
              </a:spcAft>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7pPr>
            <a:lvl8pPr marL="3429000" indent="-228600" eaLnBrk="0" fontAlgn="base" hangingPunct="0">
              <a:spcBef>
                <a:spcPct val="0"/>
              </a:spcBef>
              <a:spcAft>
                <a:spcPct val="0"/>
              </a:spcAft>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8pPr>
            <a:lvl9pPr marL="3886200" indent="-228600" eaLnBrk="0" fontAlgn="base" hangingPunct="0">
              <a:spcBef>
                <a:spcPct val="0"/>
              </a:spcBef>
              <a:spcAft>
                <a:spcPct val="0"/>
              </a:spcAft>
              <a:buFont typeface="Arial" panose="020B0604020202020204" pitchFamily="34" charset="0"/>
              <a:defRPr sz="4400" b="1">
                <a:solidFill>
                  <a:schemeClr val="hlink"/>
                </a:solidFill>
                <a:latin typeface="Gill Sans MT" panose="020B0502020104020203" pitchFamily="34" charset="0"/>
                <a:ea typeface="华文中宋" panose="02010600040101010101" pitchFamily="2" charset="-122"/>
              </a:defRPr>
            </a:lvl9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altLang="zh-CN" sz="4400" b="1" i="0" u="none" strike="noStrike" kern="1200" cap="none" spc="0" normalizeH="0" baseline="0" noProof="0">
              <a:ln>
                <a:noFill/>
              </a:ln>
              <a:solidFill>
                <a:srgbClr val="FFFFFF"/>
              </a:solidFill>
              <a:effectLst/>
              <a:uLnTx/>
              <a:uFillTx/>
              <a:latin typeface="Gill Sans MT" panose="020B0502020104020203" pitchFamily="34" charset="0"/>
              <a:ea typeface="宋体" panose="02010600030101010101" pitchFamily="2" charset="-122"/>
              <a:cs typeface="+mn-cs"/>
            </a:endParaRPr>
          </a:p>
        </p:txBody>
      </p:sp>
      <p:sp>
        <p:nvSpPr>
          <p:cNvPr id="7173" name="标题占位符 4"/>
          <p:cNvSpPr>
            <a:spLocks noGrp="1"/>
          </p:cNvSpPr>
          <p:nvPr>
            <p:ph type="title"/>
          </p:nvPr>
        </p:nvSpPr>
        <p:spPr>
          <a:xfrm>
            <a:off x="1435100" y="274638"/>
            <a:ext cx="7499350" cy="1143000"/>
          </a:xfrm>
          <a:prstGeom prst="rect">
            <a:avLst/>
          </a:prstGeom>
          <a:noFill/>
          <a:ln w="9525">
            <a:noFill/>
          </a:ln>
        </p:spPr>
        <p:txBody>
          <a:bodyPr anchor="ctr"/>
          <a:p>
            <a:pPr lvl="0"/>
            <a:r>
              <a:rPr lang="zh-CN" altLang="en-US" dirty="0"/>
              <a:t>单击此处编辑母版标题样式</a:t>
            </a:r>
            <a:endParaRPr lang="zh-CN" altLang="en-US" dirty="0"/>
          </a:p>
        </p:txBody>
      </p:sp>
      <p:sp>
        <p:nvSpPr>
          <p:cNvPr id="7174" name="文本占位符 8"/>
          <p:cNvSpPr>
            <a:spLocks noGrp="1"/>
          </p:cNvSpPr>
          <p:nvPr>
            <p:ph type="body"/>
          </p:nvPr>
        </p:nvSpPr>
        <p:spPr>
          <a:xfrm>
            <a:off x="1435100" y="1447800"/>
            <a:ext cx="7499350" cy="4800600"/>
          </a:xfrm>
          <a:prstGeom prst="rect">
            <a:avLst/>
          </a:prstGeom>
          <a:noFill/>
          <a:ln w="9525">
            <a:noFill/>
          </a:ln>
        </p:spPr>
        <p:txBody>
          <a:bodyPr/>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177" name="日期占位符 4"/>
          <p:cNvSpPr>
            <a:spLocks noGrp="1" noChangeArrowheads="1"/>
          </p:cNvSpPr>
          <p:nvPr>
            <p:ph type="dt" sz="half" idx="2"/>
          </p:nvPr>
        </p:nvSpPr>
        <p:spPr bwMode="auto">
          <a:xfrm>
            <a:off x="3581400" y="6305550"/>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r" eaLnBrk="1" hangingPunct="1">
              <a:spcBef>
                <a:spcPct val="20000"/>
              </a:spcBef>
              <a:buClr>
                <a:schemeClr val="hlink"/>
              </a:buClr>
              <a:buSzPct val="55000"/>
              <a:buFont typeface="Wingdings" panose="05000000000000000000" pitchFamily="2" charset="2"/>
              <a:buChar char="n"/>
              <a:defRPr sz="1200">
                <a:solidFill>
                  <a:srgbClr val="B5A788"/>
                </a:solidFill>
                <a:latin typeface="Times New Roman" panose="02020603050405020304" pitchFamily="18" charset="0"/>
                <a:ea typeface="宋体" panose="02010600030101010101" pitchFamily="2" charset="-122"/>
              </a:defRPr>
            </a:lvl1pPr>
          </a:lstStyle>
          <a:p>
            <a:pPr marL="0" marR="0" lvl="0" indent="0" algn="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2" name="页脚占位符 5"/>
          <p:cNvSpPr>
            <a:spLocks noGrp="1" noChangeArrowheads="1"/>
          </p:cNvSpPr>
          <p:nvPr>
            <p:ph type="ftr" sz="quarter" idx="3"/>
          </p:nvPr>
        </p:nvSpPr>
        <p:spPr bwMode="auto">
          <a:xfrm>
            <a:off x="5715000" y="6305550"/>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eaLnBrk="1" hangingPunct="1">
              <a:spcBef>
                <a:spcPct val="20000"/>
              </a:spcBef>
              <a:buClr>
                <a:schemeClr val="hlink"/>
              </a:buClr>
              <a:buSzPct val="55000"/>
              <a:buFont typeface="Wingdings" panose="05000000000000000000" pitchFamily="2" charset="2"/>
              <a:buChar char="n"/>
              <a:defRPr sz="1200">
                <a:solidFill>
                  <a:srgbClr val="B5A788"/>
                </a:solidFill>
                <a:latin typeface="Times New Roman" panose="02020603050405020304" pitchFamily="18" charset="0"/>
                <a:ea typeface="宋体" panose="02010600030101010101" pitchFamily="2" charset="-122"/>
              </a:defRPr>
            </a:lvl1pPr>
          </a:lstStyle>
          <a:p>
            <a:pPr marL="0" marR="0" lvl="0" indent="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endParaRPr kumimoji="0" lang="en-US" sz="1200" b="1" i="0" u="none" strike="noStrike" kern="1200" cap="none" spc="0" normalizeH="0" baseline="0" noProof="0">
              <a:ln>
                <a:noFill/>
              </a:ln>
              <a:solidFill>
                <a:srgbClr val="B5A788"/>
              </a:solidFill>
              <a:effectLst/>
              <a:uLnTx/>
              <a:uFillTx/>
              <a:latin typeface="Times New Roman" panose="02020603050405020304" pitchFamily="18" charset="0"/>
              <a:ea typeface="宋体" panose="02010600030101010101" pitchFamily="2" charset="-122"/>
              <a:cs typeface="+mn-cs"/>
            </a:endParaRPr>
          </a:p>
        </p:txBody>
      </p:sp>
      <p:sp>
        <p:nvSpPr>
          <p:cNvPr id="7179" name="灯片编号占位符 6"/>
          <p:cNvSpPr>
            <a:spLocks noGrp="1" noChangeArrowheads="1"/>
          </p:cNvSpPr>
          <p:nvPr>
            <p:ph type="sldNum" sz="quarter" idx="4"/>
          </p:nvPr>
        </p:nvSpPr>
        <p:spPr bwMode="auto">
          <a:xfrm>
            <a:off x="8613775" y="6305550"/>
            <a:ext cx="4572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lvl1pPr algn="ctr" eaLnBrk="1" hangingPunct="1">
              <a:spcBef>
                <a:spcPct val="20000"/>
              </a:spcBef>
              <a:buClr>
                <a:schemeClr val="hlink"/>
              </a:buClr>
              <a:buSzPct val="55000"/>
              <a:buFont typeface="Wingdings" panose="05000000000000000000" pitchFamily="2" charset="2"/>
              <a:buChar char="n"/>
              <a:defRPr sz="1200" noProof="1">
                <a:solidFill>
                  <a:srgbClr val="B5A788"/>
                </a:solidFill>
                <a:latin typeface="Times New Roman" panose="02020603050405020304" pitchFamily="18" charset="0"/>
                <a:ea typeface="宋体" panose="02010600030101010101" pitchFamily="2" charset="-122"/>
                <a:cs typeface="华文中宋" panose="02010600040101010101" pitchFamily="2" charset="-122"/>
              </a:defRPr>
            </a:lvl1pPr>
          </a:lstStyle>
          <a:p>
            <a:pPr marL="0" marR="0" lvl="0" indent="0" algn="ctr"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a:pPr>
            <a:fld id="{AF342BD3-493A-471E-B707-689F5D5338B1}" type="slidenum">
              <a:rPr kumimoji="0" altLang="zh-CN" sz="1200" b="1" i="0" u="none" strike="noStrike" kern="1200" cap="none" spc="0" normalizeH="0" baseline="0" noProof="1">
                <a:ln>
                  <a:noFill/>
                </a:ln>
                <a:solidFill>
                  <a:srgbClr val="B5A788"/>
                </a:solidFill>
                <a:effectLst/>
                <a:uLnTx/>
                <a:uFillTx/>
                <a:latin typeface="Times New Roman" panose="02020603050405020304" pitchFamily="18" charset="0"/>
                <a:ea typeface="宋体" panose="02010600030101010101" pitchFamily="2" charset="-122"/>
                <a:cs typeface="华文中宋" panose="02010600040101010101" pitchFamily="2" charset="-122"/>
              </a:rPr>
            </a:fld>
            <a:endParaRPr kumimoji="0" lang="zh-CN" altLang="zh-CN" sz="1200" b="1" i="0" u="none" strike="noStrike" kern="1200" cap="none" spc="0" normalizeH="0" baseline="0" noProof="1">
              <a:ln>
                <a:noFill/>
              </a:ln>
              <a:solidFill>
                <a:srgbClr val="B5A788"/>
              </a:solidFill>
              <a:effectLst/>
              <a:uLnTx/>
              <a:uFillTx/>
              <a:latin typeface="Gill Sans MT" panose="020B0502020104020203" pitchFamily="34" charset="0"/>
              <a:ea typeface="宋体" panose="02010600030101010101" pitchFamily="2" charset="-122"/>
              <a:cs typeface="华文中宋" panose="02010600040101010101" pitchFamily="2" charset="-122"/>
            </a:endParaRP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sldNum="0" hdr="0" ftr="0" dt="0"/>
  <p:txStyles>
    <p:titleStyle>
      <a:lvl1pPr algn="l" rtl="0" eaLnBrk="0" fontAlgn="base" hangingPunct="0">
        <a:spcBef>
          <a:spcPct val="0"/>
        </a:spcBef>
        <a:spcAft>
          <a:spcPct val="0"/>
        </a:spcAft>
        <a:defRPr sz="4300">
          <a:solidFill>
            <a:srgbClr val="572314"/>
          </a:solidFill>
          <a:latin typeface="+mj-lt"/>
          <a:ea typeface="+mj-ea"/>
          <a:cs typeface="+mj-cs"/>
        </a:defRPr>
      </a:lvl1pPr>
      <a:lvl2pPr algn="l" rtl="0" eaLnBrk="0" fontAlgn="base" hangingPunct="0">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2pPr>
      <a:lvl3pPr algn="l" rtl="0" eaLnBrk="0" fontAlgn="base" hangingPunct="0">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3pPr>
      <a:lvl4pPr algn="l" rtl="0" eaLnBrk="0" fontAlgn="base" hangingPunct="0">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4pPr>
      <a:lvl5pPr algn="l" rtl="0" eaLnBrk="0" fontAlgn="base" hangingPunct="0">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5pPr>
      <a:lvl6pPr marL="457200" algn="l" rtl="0" eaLnBrk="0" fontAlgn="base" hangingPunct="0">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6pPr>
      <a:lvl7pPr marL="914400" algn="l" rtl="0" eaLnBrk="0" fontAlgn="base" hangingPunct="0">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7pPr>
      <a:lvl8pPr marL="1371600" algn="l" rtl="0" eaLnBrk="0" fontAlgn="base" hangingPunct="0">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8pPr>
      <a:lvl9pPr marL="1828800" algn="l" rtl="0" eaLnBrk="0" fontAlgn="base" hangingPunct="0">
        <a:spcBef>
          <a:spcPct val="0"/>
        </a:spcBef>
        <a:spcAft>
          <a:spcPct val="0"/>
        </a:spcAft>
        <a:defRPr sz="4300">
          <a:solidFill>
            <a:srgbClr val="572314"/>
          </a:solidFill>
          <a:latin typeface="Gill Sans MT" panose="020B0502020104020203" pitchFamily="34" charset="0"/>
          <a:ea typeface="华文中宋" panose="02010600040101010101" pitchFamily="2" charset="-122"/>
        </a:defRPr>
      </a:lvl9pPr>
    </p:titleStyle>
    <p:bodyStyle>
      <a:lvl1pPr marL="365125" indent="-282575" algn="l" rtl="0" eaLnBrk="0" fontAlgn="base" hangingPunct="0">
        <a:spcBef>
          <a:spcPts val="600"/>
        </a:spcBef>
        <a:spcAft>
          <a:spcPct val="0"/>
        </a:spcAft>
        <a:buClr>
          <a:schemeClr val="accent1"/>
        </a:buClr>
        <a:buSzPct val="80000"/>
        <a:buFont typeface="Wingdings 2" panose="05020102010507070707" pitchFamily="18" charset="2"/>
        <a:buChar char=""/>
        <a:defRPr sz="3200">
          <a:solidFill>
            <a:schemeClr val="tx1"/>
          </a:solidFill>
          <a:latin typeface="+mn-lt"/>
          <a:ea typeface="+mn-ea"/>
          <a:cs typeface="+mn-cs"/>
        </a:defRPr>
      </a:lvl1pPr>
      <a:lvl2pPr marL="640080" indent="-236855" algn="l" rtl="0" eaLnBrk="0" fontAlgn="base" hangingPunct="0">
        <a:spcBef>
          <a:spcPts val="550"/>
        </a:spcBef>
        <a:spcAft>
          <a:spcPct val="0"/>
        </a:spcAft>
        <a:buClr>
          <a:schemeClr val="accent1"/>
        </a:buClr>
        <a:buFont typeface="Verdana" panose="020B0604030504040204" pitchFamily="34" charset="0"/>
        <a:buChar char="◦"/>
        <a:defRPr sz="2800">
          <a:solidFill>
            <a:schemeClr val="tx1"/>
          </a:solidFill>
          <a:latin typeface="+mn-lt"/>
          <a:ea typeface="+mn-ea"/>
        </a:defRPr>
      </a:lvl2pPr>
      <a:lvl3pPr marL="885825" indent="-228600" algn="l" rtl="0" eaLnBrk="0" fontAlgn="base" hangingPunct="0">
        <a:spcBef>
          <a:spcPct val="20000"/>
        </a:spcBef>
        <a:spcAft>
          <a:spcPct val="0"/>
        </a:spcAft>
        <a:buClr>
          <a:schemeClr val="accent2"/>
        </a:buClr>
        <a:buFont typeface="Verdana" panose="020B0604030504040204" pitchFamily="34" charset="0"/>
        <a:buChar char=""/>
        <a:defRPr sz="2400">
          <a:solidFill>
            <a:schemeClr val="tx1"/>
          </a:solidFill>
          <a:latin typeface="+mn-lt"/>
          <a:ea typeface="+mn-ea"/>
        </a:defRPr>
      </a:lvl3pPr>
      <a:lvl4pPr marL="1097280" indent="-173355" algn="l" rtl="0" eaLnBrk="0" fontAlgn="base" hangingPunct="0">
        <a:spcBef>
          <a:spcPct val="20000"/>
        </a:spcBef>
        <a:spcAft>
          <a:spcPct val="0"/>
        </a:spcAft>
        <a:buClr>
          <a:srgbClr val="C32D2E"/>
        </a:buClr>
        <a:buFont typeface="Verdana" panose="020B0604030504040204" pitchFamily="34" charset="0"/>
        <a:buChar char=""/>
        <a:defRPr sz="2000">
          <a:solidFill>
            <a:schemeClr val="tx1"/>
          </a:solidFill>
          <a:latin typeface="+mn-lt"/>
          <a:ea typeface="+mn-ea"/>
        </a:defRPr>
      </a:lvl4pPr>
      <a:lvl5pPr marL="1297305" indent="-182880" algn="l" rtl="0" eaLnBrk="0" fontAlgn="base" hangingPunct="0">
        <a:spcBef>
          <a:spcPct val="20000"/>
        </a:spcBef>
        <a:spcAft>
          <a:spcPct val="0"/>
        </a:spcAft>
        <a:buClr>
          <a:srgbClr val="84AA33"/>
        </a:buClr>
        <a:buFont typeface="Verdana" panose="020B0604030504040204" pitchFamily="34" charset="0"/>
        <a:buChar char=""/>
        <a:defRPr sz="2000">
          <a:solidFill>
            <a:schemeClr val="tx1"/>
          </a:solidFill>
          <a:latin typeface="+mn-lt"/>
          <a:ea typeface="+mn-ea"/>
        </a:defRPr>
      </a:lvl5pPr>
      <a:lvl6pPr marL="1754505" indent="-182880" algn="l" rtl="0" eaLnBrk="0" fontAlgn="base" hangingPunct="0">
        <a:spcBef>
          <a:spcPct val="20000"/>
        </a:spcBef>
        <a:spcAft>
          <a:spcPct val="0"/>
        </a:spcAft>
        <a:buClr>
          <a:srgbClr val="84AA33"/>
        </a:buClr>
        <a:buFont typeface="Verdana" panose="020B0604030504040204" pitchFamily="34" charset="0"/>
        <a:buChar char=""/>
        <a:defRPr sz="2000">
          <a:solidFill>
            <a:schemeClr val="tx1"/>
          </a:solidFill>
          <a:latin typeface="+mn-lt"/>
          <a:ea typeface="+mn-ea"/>
        </a:defRPr>
      </a:lvl6pPr>
      <a:lvl7pPr marL="2211705" indent="-182880" algn="l" rtl="0" eaLnBrk="0" fontAlgn="base" hangingPunct="0">
        <a:spcBef>
          <a:spcPct val="20000"/>
        </a:spcBef>
        <a:spcAft>
          <a:spcPct val="0"/>
        </a:spcAft>
        <a:buClr>
          <a:srgbClr val="84AA33"/>
        </a:buClr>
        <a:buFont typeface="Verdana" panose="020B0604030504040204" pitchFamily="34" charset="0"/>
        <a:buChar char=""/>
        <a:defRPr sz="2000">
          <a:solidFill>
            <a:schemeClr val="tx1"/>
          </a:solidFill>
          <a:latin typeface="+mn-lt"/>
          <a:ea typeface="+mn-ea"/>
        </a:defRPr>
      </a:lvl7pPr>
      <a:lvl8pPr marL="2668905" indent="-182880" algn="l" rtl="0" eaLnBrk="0" fontAlgn="base" hangingPunct="0">
        <a:spcBef>
          <a:spcPct val="20000"/>
        </a:spcBef>
        <a:spcAft>
          <a:spcPct val="0"/>
        </a:spcAft>
        <a:buClr>
          <a:srgbClr val="84AA33"/>
        </a:buClr>
        <a:buFont typeface="Verdana" panose="020B0604030504040204" pitchFamily="34" charset="0"/>
        <a:buChar char=""/>
        <a:defRPr sz="2000">
          <a:solidFill>
            <a:schemeClr val="tx1"/>
          </a:solidFill>
          <a:latin typeface="+mn-lt"/>
          <a:ea typeface="+mn-ea"/>
        </a:defRPr>
      </a:lvl8pPr>
      <a:lvl9pPr marL="3126105" indent="-182880" algn="l" rtl="0" eaLnBrk="0" fontAlgn="base" hangingPunct="0">
        <a:spcBef>
          <a:spcPct val="20000"/>
        </a:spcBef>
        <a:spcAft>
          <a:spcPct val="0"/>
        </a:spcAft>
        <a:buClr>
          <a:srgbClr val="84AA33"/>
        </a:buClr>
        <a:buFont typeface="Verdana" panose="020B0604030504040204" pitchFamily="34" charset="0"/>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8.png"/><Relationship Id="rId1"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0.png"/><Relationship Id="rId1"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 Target="slide57.xml"/><Relationship Id="rId1" Type="http://schemas.openxmlformats.org/officeDocument/2006/relationships/hyperlink" Target="http://www.sdwz.cn/" TargetMode="Externa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2.png"/><Relationship Id="rId1" Type="http://schemas.openxmlformats.org/officeDocument/2006/relationships/image" Target="../media/image11.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51.xml"/><Relationship Id="rId1" Type="http://schemas.openxmlformats.org/officeDocument/2006/relationships/image" Target="../media/image22.png"/></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51.xml"/><Relationship Id="rId1" Type="http://schemas.openxmlformats.org/officeDocument/2006/relationships/image" Target="../media/image23.png"/></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51.xml"/><Relationship Id="rId1" Type="http://schemas.openxmlformats.org/officeDocument/2006/relationships/image" Target="../media/image24.png"/></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0.png"/></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5.e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7.png"/><Relationship Id="rId1" Type="http://schemas.openxmlformats.org/officeDocument/2006/relationships/image" Target="../media/image26.pn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6.png"/><Relationship Id="rId3" Type="http://schemas.openxmlformats.org/officeDocument/2006/relationships/tags" Target="../tags/tag2.xml"/><Relationship Id="rId2" Type="http://schemas.openxmlformats.org/officeDocument/2006/relationships/image" Target="../media/image5.png"/><Relationship Id="rId1" Type="http://schemas.openxmlformats.org/officeDocument/2006/relationships/tags" Target="../tags/tag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1.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8.png"/><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Rectangle 2"/>
          <p:cNvSpPr>
            <a:spLocks noGrp="1" noChangeArrowheads="1"/>
          </p:cNvSpPr>
          <p:nvPr>
            <p:ph type="ctrTitle" idx="4294967295"/>
          </p:nvPr>
        </p:nvSpPr>
        <p:spPr>
          <a:xfrm>
            <a:off x="2379663" y="2286000"/>
            <a:ext cx="4929188" cy="1471613"/>
          </a:xfrm>
          <a:ln>
            <a:miter/>
          </a:ln>
        </p:spPr>
        <p:txBody>
          <a:bodyPr vert="horz" wrap="square" lIns="91440" tIns="45720" rIns="91440" bIns="45720" numCol="1" anchor="b"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7200" b="1" i="0" u="none" strike="noStrike" kern="0" cap="none" spc="0" normalizeH="0" baseline="0" noProof="0">
                <a:ln>
                  <a:noFill/>
                </a:ln>
                <a:solidFill>
                  <a:srgbClr val="572314"/>
                </a:solidFill>
                <a:effectLst>
                  <a:outerShdw blurRad="38100" dist="38100" dir="2700000" algn="tl">
                    <a:srgbClr val="C0C0C0"/>
                  </a:outerShdw>
                </a:effectLst>
                <a:uLnTx/>
                <a:uFillTx/>
                <a:latin typeface="+mj-lt"/>
                <a:ea typeface="+mj-ea"/>
                <a:cs typeface="+mj-cs"/>
              </a:rPr>
              <a:t>选 课 辅 导</a:t>
            </a:r>
            <a:endParaRPr kumimoji="0" lang="zh-CN" altLang="en-US" sz="7200" b="1" i="0" u="none" strike="noStrike" kern="0" cap="none" spc="0" normalizeH="0" baseline="0" noProof="0">
              <a:ln>
                <a:noFill/>
              </a:ln>
              <a:solidFill>
                <a:srgbClr val="572314"/>
              </a:solidFill>
              <a:effectLst>
                <a:outerShdw blurRad="38100" dist="38100" dir="2700000" algn="tl">
                  <a:srgbClr val="C0C0C0"/>
                </a:outerShdw>
              </a:effectLst>
              <a:uLnTx/>
              <a:uFillTx/>
              <a:latin typeface="+mj-lt"/>
              <a:ea typeface="+mj-ea"/>
              <a:cs typeface="+mj-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Rectangle 2"/>
          <p:cNvSpPr>
            <a:spLocks noGrp="1" noChangeArrowheads="1"/>
          </p:cNvSpPr>
          <p:nvPr>
            <p:ph type="title" idx="4294967295"/>
          </p:nvPr>
        </p:nvSpPr>
        <p:spPr>
          <a:ln>
            <a:miter/>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Times New Roman" panose="02020603050405020304" pitchFamily="18" charset="0"/>
                <a:ea typeface="+mj-ea"/>
                <a:cs typeface="+mj-cs"/>
              </a:rPr>
              <a:t>选修课(续)</a:t>
            </a:r>
            <a:r>
              <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mj-lt"/>
                <a:ea typeface="+mj-ea"/>
                <a:cs typeface="+mj-cs"/>
              </a:rPr>
              <a:t> </a:t>
            </a:r>
            <a:endPar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mj-lt"/>
              <a:ea typeface="+mj-ea"/>
              <a:cs typeface="+mj-cs"/>
            </a:endParaRPr>
          </a:p>
        </p:txBody>
      </p:sp>
      <p:sp>
        <p:nvSpPr>
          <p:cNvPr id="16387" name="Rectangle 3"/>
          <p:cNvSpPr>
            <a:spLocks noGrp="1"/>
          </p:cNvSpPr>
          <p:nvPr>
            <p:ph idx="4294967295"/>
          </p:nvPr>
        </p:nvSpPr>
        <p:spPr/>
        <p:txBody>
          <a:bodyPr vert="horz" wrap="square" lIns="91440" tIns="45720" rIns="91440" bIns="45720" anchor="t"/>
          <a:p>
            <a:pPr eaLnBrk="1" hangingPunct="1">
              <a:lnSpc>
                <a:spcPct val="150000"/>
              </a:lnSpc>
            </a:pPr>
            <a:r>
              <a:rPr lang="zh-CN" altLang="en-US" sz="4400" b="1" dirty="0">
                <a:latin typeface="Times New Roman" panose="02020603050405020304" pitchFamily="18" charset="0"/>
              </a:rPr>
              <a:t>选修课又分为三类：  </a:t>
            </a:r>
            <a:endParaRPr lang="zh-CN" altLang="en-US" sz="4400" b="1" dirty="0">
              <a:latin typeface="Times New Roman" panose="02020603050405020304" pitchFamily="18" charset="0"/>
            </a:endParaRPr>
          </a:p>
          <a:p>
            <a:pPr lvl="1" eaLnBrk="1" hangingPunct="1">
              <a:lnSpc>
                <a:spcPct val="150000"/>
              </a:lnSpc>
            </a:pPr>
            <a:r>
              <a:rPr lang="zh-CN" altLang="en-US" sz="4000" b="1" dirty="0">
                <a:latin typeface="Times New Roman" panose="02020603050405020304" pitchFamily="18" charset="0"/>
              </a:rPr>
              <a:t>本专业选修课</a:t>
            </a:r>
            <a:endParaRPr lang="zh-CN" altLang="en-US" sz="4000" b="1" dirty="0">
              <a:latin typeface="Times New Roman" panose="02020603050405020304" pitchFamily="18" charset="0"/>
            </a:endParaRPr>
          </a:p>
          <a:p>
            <a:pPr lvl="1" eaLnBrk="1" hangingPunct="1">
              <a:lnSpc>
                <a:spcPct val="150000"/>
              </a:lnSpc>
            </a:pPr>
            <a:r>
              <a:rPr lang="zh-CN" altLang="en-US" sz="4000" b="1" dirty="0">
                <a:latin typeface="Times New Roman" panose="02020603050405020304" pitchFamily="18" charset="0"/>
              </a:rPr>
              <a:t>非本专业选修课  </a:t>
            </a:r>
            <a:endParaRPr lang="zh-CN" altLang="en-US" sz="4000" b="1" dirty="0">
              <a:latin typeface="Times New Roman" panose="02020603050405020304" pitchFamily="18" charset="0"/>
            </a:endParaRPr>
          </a:p>
          <a:p>
            <a:pPr lvl="1" eaLnBrk="1" hangingPunct="1">
              <a:lnSpc>
                <a:spcPct val="150000"/>
              </a:lnSpc>
            </a:pPr>
            <a:r>
              <a:rPr lang="zh-CN" altLang="en-US" sz="4000" b="1" dirty="0">
                <a:latin typeface="Times New Roman" panose="02020603050405020304" pitchFamily="18" charset="0"/>
              </a:rPr>
              <a:t>通识教育选修课</a:t>
            </a:r>
            <a:endParaRPr lang="zh-CN" altLang="en-US" sz="4000" b="1" dirty="0">
              <a:latin typeface="Times New Roman" panose="02020603050405020304" pitchFamily="18" charset="0"/>
            </a:endParaRPr>
          </a:p>
          <a:p>
            <a:pPr lvl="1" eaLnBrk="1" hangingPunct="1">
              <a:lnSpc>
                <a:spcPct val="150000"/>
              </a:lnSpc>
            </a:pPr>
            <a:endParaRPr lang="zh-CN" altLang="en-US" sz="4000" b="1"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6387">
                                            <p:txEl>
                                              <p:charRg st="0" end="12"/>
                                            </p:txEl>
                                          </p:spTgt>
                                        </p:tgtEl>
                                        <p:attrNameLst>
                                          <p:attrName>style.visibility</p:attrName>
                                        </p:attrNameLst>
                                      </p:cBhvr>
                                      <p:to>
                                        <p:strVal val="visible"/>
                                      </p:to>
                                    </p:set>
                                    <p:animEffect transition="in" filter="dissolve">
                                      <p:cBhvr>
                                        <p:cTn id="7" dur="500"/>
                                        <p:tgtEl>
                                          <p:spTgt spid="16387">
                                            <p:txEl>
                                              <p:charRg st="0" end="1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387">
                                            <p:txEl>
                                              <p:charRg st="12" end="19"/>
                                            </p:txEl>
                                          </p:spTgt>
                                        </p:tgtEl>
                                        <p:attrNameLst>
                                          <p:attrName>style.visibility</p:attrName>
                                        </p:attrNameLst>
                                      </p:cBhvr>
                                      <p:to>
                                        <p:strVal val="visible"/>
                                      </p:to>
                                    </p:set>
                                    <p:animEffect transition="in" filter="dissolve">
                                      <p:cBhvr>
                                        <p:cTn id="12" dur="500"/>
                                        <p:tgtEl>
                                          <p:spTgt spid="16387">
                                            <p:txEl>
                                              <p:charRg st="12" end="19"/>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6387">
                                            <p:txEl>
                                              <p:charRg st="19" end="29"/>
                                            </p:txEl>
                                          </p:spTgt>
                                        </p:tgtEl>
                                        <p:attrNameLst>
                                          <p:attrName>style.visibility</p:attrName>
                                        </p:attrNameLst>
                                      </p:cBhvr>
                                      <p:to>
                                        <p:strVal val="visible"/>
                                      </p:to>
                                    </p:set>
                                    <p:animEffect transition="in" filter="dissolve">
                                      <p:cBhvr>
                                        <p:cTn id="17" dur="500"/>
                                        <p:tgtEl>
                                          <p:spTgt spid="16387">
                                            <p:txEl>
                                              <p:charRg st="19" end="29"/>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6387">
                                            <p:txEl>
                                              <p:charRg st="3" end="3"/>
                                            </p:txEl>
                                          </p:spTgt>
                                        </p:tgtEl>
                                        <p:attrNameLst>
                                          <p:attrName>style.visibility</p:attrName>
                                        </p:attrNameLst>
                                      </p:cBhvr>
                                      <p:to>
                                        <p:strVal val="visible"/>
                                      </p:to>
                                    </p:set>
                                    <p:animEffect transition="in" filter="dissolve">
                                      <p:cBhvr>
                                        <p:cTn id="22" dur="500"/>
                                        <p:tgtEl>
                                          <p:spTgt spid="16387">
                                            <p:txEl>
                                              <p:char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ldLvl="2"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Rectangle 2"/>
          <p:cNvSpPr>
            <a:spLocks noGrp="1" noChangeArrowheads="1"/>
          </p:cNvSpPr>
          <p:nvPr>
            <p:ph type="title" idx="4294967295"/>
          </p:nvPr>
        </p:nvSpPr>
        <p:spPr>
          <a:ln>
            <a:miter/>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Times New Roman" panose="02020603050405020304" pitchFamily="18" charset="0"/>
                <a:ea typeface="+mj-ea"/>
                <a:cs typeface="+mj-cs"/>
              </a:rPr>
              <a:t>本专业选修课</a:t>
            </a:r>
            <a:r>
              <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mj-lt"/>
                <a:ea typeface="+mj-ea"/>
                <a:cs typeface="+mj-cs"/>
              </a:rPr>
              <a:t> </a:t>
            </a:r>
            <a:endPar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mj-lt"/>
              <a:ea typeface="+mj-ea"/>
              <a:cs typeface="+mj-cs"/>
            </a:endParaRPr>
          </a:p>
        </p:txBody>
      </p:sp>
      <p:sp>
        <p:nvSpPr>
          <p:cNvPr id="17411" name="Rectangle 3"/>
          <p:cNvSpPr>
            <a:spLocks noGrp="1"/>
          </p:cNvSpPr>
          <p:nvPr>
            <p:ph idx="4294967295"/>
          </p:nvPr>
        </p:nvSpPr>
        <p:spPr/>
        <p:txBody>
          <a:bodyPr vert="horz" wrap="square" lIns="91440" tIns="45720" rIns="91440" bIns="45720" anchor="t"/>
          <a:p>
            <a:pPr eaLnBrk="1" hangingPunct="1"/>
            <a:r>
              <a:rPr lang="zh-CN" altLang="en-US" sz="3600" b="1" dirty="0">
                <a:latin typeface="Times New Roman" panose="02020603050405020304" pitchFamily="18" charset="0"/>
              </a:rPr>
              <a:t>定义：凡是本专业开设的选修课就叫本专业选修课。</a:t>
            </a:r>
            <a:r>
              <a:rPr lang="zh-CN" altLang="en-US" b="1" dirty="0">
                <a:latin typeface="Times New Roman" panose="02020603050405020304" pitchFamily="18" charset="0"/>
              </a:rPr>
              <a:t>  </a:t>
            </a:r>
            <a:endParaRPr lang="zh-CN" altLang="en-US" b="1" dirty="0">
              <a:latin typeface="Times New Roman" panose="02020603050405020304" pitchFamily="18" charset="0"/>
            </a:endParaRPr>
          </a:p>
          <a:p>
            <a:pPr lvl="1" eaLnBrk="1" hangingPunct="1"/>
            <a:r>
              <a:rPr lang="zh-CN" altLang="en-US" sz="3200" b="1" dirty="0">
                <a:latin typeface="Times New Roman" panose="02020603050405020304" pitchFamily="18" charset="0"/>
              </a:rPr>
              <a:t>请注意本专业选修课学分也要达到规定的要求才能毕业。 （请看</a:t>
            </a:r>
            <a:r>
              <a:rPr lang="en-US" altLang="zh-CN" sz="3200" b="1" dirty="0">
                <a:latin typeface="Times New Roman" panose="02020603050405020304" pitchFamily="18" charset="0"/>
              </a:rPr>
              <a:t>《</a:t>
            </a:r>
            <a:r>
              <a:rPr lang="zh-CN" altLang="en-US" sz="3200" b="1" dirty="0">
                <a:latin typeface="Times New Roman" panose="02020603050405020304" pitchFamily="18" charset="0"/>
              </a:rPr>
              <a:t>培养计划</a:t>
            </a:r>
            <a:r>
              <a:rPr lang="en-US" altLang="zh-CN" sz="3200" b="1" dirty="0">
                <a:latin typeface="Times New Roman" panose="02020603050405020304" pitchFamily="18" charset="0"/>
              </a:rPr>
              <a:t>》</a:t>
            </a:r>
            <a:r>
              <a:rPr lang="zh-CN" altLang="en-US" sz="3200" b="1" dirty="0">
                <a:latin typeface="Times New Roman" panose="02020603050405020304" pitchFamily="18" charset="0"/>
              </a:rPr>
              <a:t>） </a:t>
            </a:r>
            <a:endParaRPr lang="en-US" altLang="zh-CN" sz="3200" b="1" dirty="0">
              <a:latin typeface="Times New Roman" panose="02020603050405020304" pitchFamily="18" charset="0"/>
            </a:endParaRPr>
          </a:p>
          <a:p>
            <a:pPr lvl="2" eaLnBrk="1" hangingPunct="1"/>
            <a:r>
              <a:rPr lang="zh-CN" altLang="en-US" b="1" dirty="0">
                <a:solidFill>
                  <a:srgbClr val="0070C0"/>
                </a:solidFill>
                <a:latin typeface="Times New Roman" panose="02020603050405020304" pitchFamily="18" charset="0"/>
              </a:rPr>
              <a:t>如</a:t>
            </a:r>
            <a:r>
              <a:rPr lang="en-US" altLang="zh-CN" b="1" dirty="0">
                <a:solidFill>
                  <a:srgbClr val="0070C0"/>
                </a:solidFill>
                <a:latin typeface="Times New Roman" panose="02020603050405020304" pitchFamily="18" charset="0"/>
              </a:rPr>
              <a:t>21</a:t>
            </a:r>
            <a:r>
              <a:rPr lang="zh-CN" altLang="en-US" b="1" dirty="0">
                <a:solidFill>
                  <a:srgbClr val="0070C0"/>
                </a:solidFill>
                <a:latin typeface="Times New Roman" panose="02020603050405020304" pitchFamily="18" charset="0"/>
              </a:rPr>
              <a:t>法学 </a:t>
            </a:r>
            <a:r>
              <a:rPr lang="en-US" altLang="zh-CN" b="1" dirty="0">
                <a:solidFill>
                  <a:srgbClr val="0070C0"/>
                </a:solidFill>
                <a:latin typeface="Times New Roman" panose="02020603050405020304" pitchFamily="18" charset="0"/>
              </a:rPr>
              <a:t>《</a:t>
            </a:r>
            <a:r>
              <a:rPr lang="zh-CN" altLang="en-US" b="1" dirty="0">
                <a:solidFill>
                  <a:srgbClr val="0070C0"/>
                </a:solidFill>
                <a:latin typeface="Times New Roman" panose="02020603050405020304" pitchFamily="18" charset="0"/>
              </a:rPr>
              <a:t>培养计划</a:t>
            </a:r>
            <a:r>
              <a:rPr lang="en-US" altLang="zh-CN" b="1" dirty="0">
                <a:solidFill>
                  <a:srgbClr val="0070C0"/>
                </a:solidFill>
                <a:latin typeface="Times New Roman" panose="02020603050405020304" pitchFamily="18" charset="0"/>
              </a:rPr>
              <a:t>》</a:t>
            </a:r>
            <a:r>
              <a:rPr lang="zh-CN" altLang="en-US" b="1" dirty="0">
                <a:solidFill>
                  <a:srgbClr val="0070C0"/>
                </a:solidFill>
                <a:latin typeface="Times New Roman" panose="02020603050405020304" pitchFamily="18" charset="0"/>
              </a:rPr>
              <a:t>中“其中在本专业选修课中至少选修</a:t>
            </a:r>
            <a:r>
              <a:rPr lang="en-US" altLang="zh-CN" b="1" dirty="0">
                <a:solidFill>
                  <a:srgbClr val="0070C0"/>
                </a:solidFill>
                <a:latin typeface="Times New Roman" panose="02020603050405020304" pitchFamily="18" charset="0"/>
              </a:rPr>
              <a:t>18</a:t>
            </a:r>
            <a:r>
              <a:rPr lang="zh-CN" altLang="en-US" b="1" dirty="0">
                <a:solidFill>
                  <a:srgbClr val="0070C0"/>
                </a:solidFill>
                <a:latin typeface="Times New Roman" panose="02020603050405020304" pitchFamily="18" charset="0"/>
              </a:rPr>
              <a:t>学分”表示：本专业选修课学分要求：至少</a:t>
            </a:r>
            <a:r>
              <a:rPr lang="en-US" altLang="zh-CN" b="1" dirty="0">
                <a:solidFill>
                  <a:srgbClr val="0070C0"/>
                </a:solidFill>
                <a:latin typeface="Times New Roman" panose="02020603050405020304" pitchFamily="18" charset="0"/>
              </a:rPr>
              <a:t>18</a:t>
            </a:r>
            <a:r>
              <a:rPr lang="zh-CN" altLang="en-US" b="1" dirty="0">
                <a:solidFill>
                  <a:srgbClr val="0070C0"/>
                </a:solidFill>
                <a:latin typeface="Times New Roman" panose="02020603050405020304" pitchFamily="18" charset="0"/>
              </a:rPr>
              <a:t>学分</a:t>
            </a:r>
            <a:endParaRPr lang="zh-CN" altLang="en-US" b="1"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7411">
                                            <p:txEl>
                                              <p:charRg st="0" end="26"/>
                                            </p:txEl>
                                          </p:spTgt>
                                        </p:tgtEl>
                                        <p:attrNameLst>
                                          <p:attrName>style.visibility</p:attrName>
                                        </p:attrNameLst>
                                      </p:cBhvr>
                                      <p:to>
                                        <p:strVal val="visible"/>
                                      </p:to>
                                    </p:set>
                                    <p:animEffect transition="in" filter="dissolve">
                                      <p:cBhvr>
                                        <p:cTn id="7" dur="500"/>
                                        <p:tgtEl>
                                          <p:spTgt spid="17411">
                                            <p:txEl>
                                              <p:charRg st="0" end="26"/>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411">
                                            <p:txEl>
                                              <p:charRg st="26" end="64"/>
                                            </p:txEl>
                                          </p:spTgt>
                                        </p:tgtEl>
                                        <p:attrNameLst>
                                          <p:attrName>style.visibility</p:attrName>
                                        </p:attrNameLst>
                                      </p:cBhvr>
                                      <p:to>
                                        <p:strVal val="visible"/>
                                      </p:to>
                                    </p:set>
                                    <p:animEffect transition="in" filter="dissolve">
                                      <p:cBhvr>
                                        <p:cTn id="12" dur="500"/>
                                        <p:tgtEl>
                                          <p:spTgt spid="17411">
                                            <p:txEl>
                                              <p:charRg st="26" end="64"/>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7411">
                                            <p:txEl>
                                              <p:charRg st="64" end="118"/>
                                            </p:txEl>
                                          </p:spTgt>
                                        </p:tgtEl>
                                        <p:attrNameLst>
                                          <p:attrName>style.visibility</p:attrName>
                                        </p:attrNameLst>
                                      </p:cBhvr>
                                      <p:to>
                                        <p:strVal val="visible"/>
                                      </p:to>
                                    </p:set>
                                    <p:animEffect transition="in" filter="dissolve">
                                      <p:cBhvr>
                                        <p:cTn id="15" dur="500"/>
                                        <p:tgtEl>
                                          <p:spTgt spid="17411">
                                            <p:txEl>
                                              <p:charRg st="64" end="1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ldLvl="2"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1547495" y="764540"/>
            <a:ext cx="3352800" cy="371475"/>
          </a:xfrm>
          <a:prstGeom prst="rect">
            <a:avLst/>
          </a:prstGeom>
        </p:spPr>
      </p:pic>
      <p:pic>
        <p:nvPicPr>
          <p:cNvPr id="3" name="图片 2"/>
          <p:cNvPicPr>
            <a:picLocks noChangeAspect="1"/>
          </p:cNvPicPr>
          <p:nvPr/>
        </p:nvPicPr>
        <p:blipFill>
          <a:blip r:embed="rId2"/>
          <a:stretch>
            <a:fillRect/>
          </a:stretch>
        </p:blipFill>
        <p:spPr>
          <a:xfrm>
            <a:off x="1187450" y="1268730"/>
            <a:ext cx="6715125" cy="51816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Rectangle 2"/>
          <p:cNvSpPr>
            <a:spLocks noGrp="1" noChangeArrowheads="1"/>
          </p:cNvSpPr>
          <p:nvPr>
            <p:ph type="title" idx="4294967295"/>
          </p:nvPr>
        </p:nvSpPr>
        <p:spPr>
          <a:ln>
            <a:miter/>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Times New Roman" panose="02020603050405020304" pitchFamily="18" charset="0"/>
                <a:ea typeface="+mj-ea"/>
                <a:cs typeface="+mj-cs"/>
              </a:rPr>
              <a:t>本专业选修课(续)</a:t>
            </a:r>
            <a:r>
              <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mj-lt"/>
                <a:ea typeface="+mj-ea"/>
                <a:cs typeface="+mj-cs"/>
              </a:rPr>
              <a:t> </a:t>
            </a:r>
            <a:endPar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mj-lt"/>
              <a:ea typeface="+mj-ea"/>
              <a:cs typeface="+mj-cs"/>
            </a:endParaRPr>
          </a:p>
        </p:txBody>
      </p:sp>
      <p:sp>
        <p:nvSpPr>
          <p:cNvPr id="101379" name="Rectangle 3"/>
          <p:cNvSpPr>
            <a:spLocks noGrp="1"/>
          </p:cNvSpPr>
          <p:nvPr>
            <p:ph idx="4294967295"/>
          </p:nvPr>
        </p:nvSpPr>
        <p:spPr/>
        <p:txBody>
          <a:bodyPr vert="horz" wrap="square" lIns="91440" tIns="45720" rIns="91440" bIns="45720" anchor="t"/>
          <a:p>
            <a:pPr marL="365125" lvl="1" indent="-282575" eaLnBrk="1" hangingPunct="1">
              <a:spcBef>
                <a:spcPts val="2400"/>
              </a:spcBef>
              <a:buFont typeface="Wingdings 2" panose="05020102010507070707" pitchFamily="18" charset="2"/>
              <a:buChar char=""/>
            </a:pPr>
            <a:r>
              <a:rPr lang="zh-CN" altLang="en-US" sz="3200" b="1" dirty="0">
                <a:solidFill>
                  <a:srgbClr val="7030A0"/>
                </a:solidFill>
                <a:latin typeface="Times New Roman" panose="02020603050405020304" pitchFamily="18" charset="0"/>
              </a:rPr>
              <a:t>本专业</a:t>
            </a:r>
            <a:r>
              <a:rPr lang="en-US" altLang="zh-CN" sz="3200" b="1" dirty="0">
                <a:solidFill>
                  <a:srgbClr val="7030A0"/>
                </a:solidFill>
                <a:latin typeface="Times New Roman" panose="02020603050405020304" pitchFamily="18" charset="0"/>
              </a:rPr>
              <a:t>4</a:t>
            </a:r>
            <a:r>
              <a:rPr lang="zh-CN" altLang="en-US" sz="3200" b="1" dirty="0">
                <a:solidFill>
                  <a:srgbClr val="7030A0"/>
                </a:solidFill>
                <a:latin typeface="Times New Roman" panose="02020603050405020304" pitchFamily="18" charset="0"/>
              </a:rPr>
              <a:t>个年级开设的课程对于专业内的学生都是本专业选修课。</a:t>
            </a:r>
            <a:r>
              <a:rPr lang="zh-CN" altLang="en-US" sz="2400" b="1" dirty="0">
                <a:solidFill>
                  <a:srgbClr val="7030A0"/>
                </a:solidFill>
                <a:latin typeface="Times New Roman" panose="02020603050405020304" pitchFamily="18" charset="0"/>
              </a:rPr>
              <a:t> </a:t>
            </a:r>
            <a:r>
              <a:rPr lang="zh-CN" altLang="en-US" sz="3200" b="1" dirty="0">
                <a:solidFill>
                  <a:srgbClr val="7030A0"/>
                </a:solidFill>
                <a:latin typeface="Times New Roman" panose="02020603050405020304" pitchFamily="18" charset="0"/>
              </a:rPr>
              <a:t> </a:t>
            </a:r>
            <a:endParaRPr lang="zh-CN" altLang="en-US" sz="3200" b="1" dirty="0">
              <a:solidFill>
                <a:srgbClr val="7030A0"/>
              </a:solidFill>
              <a:latin typeface="Times New Roman" panose="02020603050405020304" pitchFamily="18" charset="0"/>
            </a:endParaRPr>
          </a:p>
          <a:p>
            <a:pPr eaLnBrk="1" hangingPunct="1">
              <a:spcBef>
                <a:spcPts val="2400"/>
              </a:spcBef>
            </a:pPr>
            <a:r>
              <a:rPr lang="en-US" altLang="zh-CN" b="1" dirty="0">
                <a:latin typeface="Times New Roman" panose="02020603050405020304" pitchFamily="18" charset="0"/>
              </a:rPr>
              <a:t>《</a:t>
            </a:r>
            <a:r>
              <a:rPr lang="zh-CN" altLang="en-US" b="1" dirty="0">
                <a:latin typeface="Times New Roman" panose="02020603050405020304" pitchFamily="18" charset="0"/>
              </a:rPr>
              <a:t>培养计划</a:t>
            </a:r>
            <a:r>
              <a:rPr lang="en-US" altLang="zh-CN" b="1" dirty="0">
                <a:latin typeface="Times New Roman" panose="02020603050405020304" pitchFamily="18" charset="0"/>
              </a:rPr>
              <a:t>》</a:t>
            </a:r>
            <a:r>
              <a:rPr lang="zh-CN" altLang="en-US" b="1" dirty="0">
                <a:latin typeface="Times New Roman" panose="02020603050405020304" pitchFamily="18" charset="0"/>
              </a:rPr>
              <a:t>中可以看到本班开设的选修课，其它年级的本专业选修课可在选课时直接在网上查询。</a:t>
            </a:r>
            <a:endParaRPr lang="en-US" altLang="zh-CN" b="1" dirty="0">
              <a:latin typeface="Times New Roman" panose="02020603050405020304" pitchFamily="18" charset="0"/>
            </a:endParaRPr>
          </a:p>
          <a:p>
            <a:pPr eaLnBrk="1" hangingPunct="1">
              <a:spcBef>
                <a:spcPts val="2400"/>
              </a:spcBef>
            </a:pPr>
            <a:r>
              <a:rPr lang="zh-CN" altLang="en-US" b="1" dirty="0">
                <a:latin typeface="Times New Roman" panose="02020603050405020304" pitchFamily="18" charset="0"/>
              </a:rPr>
              <a:t>本班开设的选修课即</a:t>
            </a:r>
            <a:r>
              <a:rPr lang="en-US" altLang="zh-CN" b="1" dirty="0">
                <a:latin typeface="Times New Roman" panose="02020603050405020304" pitchFamily="18" charset="0"/>
              </a:rPr>
              <a:t>《</a:t>
            </a:r>
            <a:r>
              <a:rPr lang="zh-CN" altLang="en-US" b="1" dirty="0">
                <a:latin typeface="Times New Roman" panose="02020603050405020304" pitchFamily="18" charset="0"/>
              </a:rPr>
              <a:t>培养计划</a:t>
            </a:r>
            <a:r>
              <a:rPr lang="en-US" altLang="zh-CN" b="1" dirty="0">
                <a:latin typeface="Times New Roman" panose="02020603050405020304" pitchFamily="18" charset="0"/>
              </a:rPr>
              <a:t>》</a:t>
            </a:r>
            <a:r>
              <a:rPr lang="zh-CN" altLang="en-US" b="1" dirty="0">
                <a:latin typeface="Times New Roman" panose="02020603050405020304" pitchFamily="18" charset="0"/>
              </a:rPr>
              <a:t>中的“（</a:t>
            </a:r>
            <a:r>
              <a:rPr lang="en-US" altLang="zh-CN" b="1" dirty="0">
                <a:latin typeface="Times New Roman" panose="02020603050405020304" pitchFamily="18" charset="0"/>
              </a:rPr>
              <a:t>3</a:t>
            </a:r>
            <a:r>
              <a:rPr lang="zh-CN" altLang="en-US" b="1" dirty="0">
                <a:latin typeface="Times New Roman" panose="02020603050405020304" pitchFamily="18" charset="0"/>
              </a:rPr>
              <a:t>）选修课程”</a:t>
            </a:r>
            <a:endParaRPr lang="zh-CN" altLang="en-US" b="1" dirty="0">
              <a:latin typeface="Times New Roman" panose="02020603050405020304" pitchFamily="18" charset="0"/>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Rectangle 2"/>
          <p:cNvSpPr>
            <a:spLocks noGrp="1" noChangeArrowheads="1"/>
          </p:cNvSpPr>
          <p:nvPr>
            <p:ph type="title" idx="4294967295"/>
          </p:nvPr>
        </p:nvSpPr>
        <p:spPr>
          <a:ln>
            <a:miter/>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Times New Roman" panose="02020603050405020304" pitchFamily="18" charset="0"/>
                <a:ea typeface="+mj-ea"/>
                <a:cs typeface="+mj-cs"/>
              </a:rPr>
              <a:t>本专业选修课(续)</a:t>
            </a:r>
            <a:r>
              <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mj-lt"/>
                <a:ea typeface="+mj-ea"/>
                <a:cs typeface="+mj-cs"/>
              </a:rPr>
              <a:t> </a:t>
            </a:r>
            <a:endPar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mj-lt"/>
              <a:ea typeface="+mj-ea"/>
              <a:cs typeface="+mj-cs"/>
            </a:endParaRPr>
          </a:p>
        </p:txBody>
      </p:sp>
      <p:sp>
        <p:nvSpPr>
          <p:cNvPr id="102403" name="Rectangle 3"/>
          <p:cNvSpPr>
            <a:spLocks noGrp="1"/>
          </p:cNvSpPr>
          <p:nvPr>
            <p:ph idx="4294967295"/>
          </p:nvPr>
        </p:nvSpPr>
        <p:spPr/>
        <p:txBody>
          <a:bodyPr vert="horz" wrap="square" lIns="91440" tIns="45720" rIns="91440" bIns="45720" anchor="t"/>
          <a:p>
            <a:pPr marL="365125" lvl="1" indent="-282575" eaLnBrk="1" hangingPunct="1">
              <a:spcBef>
                <a:spcPts val="2400"/>
              </a:spcBef>
              <a:buFont typeface="Wingdings 2" panose="05020102010507070707" pitchFamily="18" charset="2"/>
              <a:buChar char=""/>
            </a:pPr>
            <a:r>
              <a:rPr lang="zh-CN" altLang="en-US" sz="3200" b="1" dirty="0">
                <a:solidFill>
                  <a:srgbClr val="0D0D0D"/>
                </a:solidFill>
                <a:latin typeface="Times New Roman" panose="02020603050405020304" pitchFamily="18" charset="0"/>
              </a:rPr>
              <a:t>每个专业</a:t>
            </a:r>
            <a:r>
              <a:rPr lang="en-US" altLang="zh-CN" sz="3200" b="1" dirty="0">
                <a:solidFill>
                  <a:srgbClr val="0D0D0D"/>
                </a:solidFill>
                <a:latin typeface="Times New Roman" panose="02020603050405020304" pitchFamily="18" charset="0"/>
              </a:rPr>
              <a:t>《</a:t>
            </a:r>
            <a:r>
              <a:rPr lang="zh-CN" altLang="en-US" sz="3200" b="1" dirty="0">
                <a:solidFill>
                  <a:srgbClr val="0D0D0D"/>
                </a:solidFill>
                <a:latin typeface="Times New Roman" panose="02020603050405020304" pitchFamily="18" charset="0"/>
              </a:rPr>
              <a:t>培养计划</a:t>
            </a:r>
            <a:r>
              <a:rPr lang="en-US" altLang="zh-CN" sz="3200" b="1" dirty="0">
                <a:solidFill>
                  <a:srgbClr val="0D0D0D"/>
                </a:solidFill>
                <a:latin typeface="Times New Roman" panose="02020603050405020304" pitchFamily="18" charset="0"/>
              </a:rPr>
              <a:t>》</a:t>
            </a:r>
            <a:r>
              <a:rPr lang="zh-CN" altLang="en-US" sz="3200" b="1" dirty="0">
                <a:solidFill>
                  <a:srgbClr val="0D0D0D"/>
                </a:solidFill>
                <a:latin typeface="Times New Roman" panose="02020603050405020304" pitchFamily="18" charset="0"/>
              </a:rPr>
              <a:t>中课程设置“（</a:t>
            </a:r>
            <a:r>
              <a:rPr lang="en-US" altLang="zh-CN" sz="3200" b="1" dirty="0">
                <a:solidFill>
                  <a:srgbClr val="0D0D0D"/>
                </a:solidFill>
                <a:latin typeface="Times New Roman" panose="02020603050405020304" pitchFamily="18" charset="0"/>
              </a:rPr>
              <a:t>3</a:t>
            </a:r>
            <a:r>
              <a:rPr lang="zh-CN" altLang="en-US" sz="3200" b="1" dirty="0">
                <a:solidFill>
                  <a:srgbClr val="0D0D0D"/>
                </a:solidFill>
                <a:latin typeface="Times New Roman" panose="02020603050405020304" pitchFamily="18" charset="0"/>
              </a:rPr>
              <a:t>）选修课程”最后一行的解释</a:t>
            </a:r>
            <a:endParaRPr lang="en-US" altLang="zh-CN" sz="3200" b="1" dirty="0">
              <a:solidFill>
                <a:srgbClr val="0D0D0D"/>
              </a:solidFill>
              <a:latin typeface="Times New Roman" panose="02020603050405020304" pitchFamily="18" charset="0"/>
            </a:endParaRPr>
          </a:p>
          <a:p>
            <a:pPr marL="609600" lvl="2" indent="-282575" eaLnBrk="1" hangingPunct="1">
              <a:spcBef>
                <a:spcPts val="2400"/>
              </a:spcBef>
              <a:buFont typeface="Wingdings 2" panose="05020102010507070707" pitchFamily="18" charset="2"/>
              <a:buChar char=""/>
            </a:pPr>
            <a:r>
              <a:rPr lang="zh-CN" altLang="en-US" b="1" dirty="0">
                <a:solidFill>
                  <a:srgbClr val="0D0D0D"/>
                </a:solidFill>
                <a:latin typeface="Times New Roman" panose="02020603050405020304" pitchFamily="18" charset="0"/>
              </a:rPr>
              <a:t>如：</a:t>
            </a:r>
            <a:r>
              <a:rPr lang="en-US" altLang="zh-CN" b="1" dirty="0">
                <a:solidFill>
                  <a:srgbClr val="0D0D0D"/>
                </a:solidFill>
                <a:latin typeface="Times New Roman" panose="02020603050405020304" pitchFamily="18" charset="0"/>
              </a:rPr>
              <a:t>21</a:t>
            </a:r>
            <a:r>
              <a:rPr lang="zh-CN" altLang="en-US" b="1" dirty="0">
                <a:solidFill>
                  <a:srgbClr val="0D0D0D"/>
                </a:solidFill>
                <a:latin typeface="Times New Roman" panose="02020603050405020304" pitchFamily="18" charset="0"/>
              </a:rPr>
              <a:t>法学“选修课程总学分要求</a:t>
            </a:r>
            <a:r>
              <a:rPr lang="en-US" altLang="zh-CN" b="1" dirty="0">
                <a:solidFill>
                  <a:srgbClr val="0D0D0D"/>
                </a:solidFill>
                <a:latin typeface="Times New Roman" panose="02020603050405020304" pitchFamily="18" charset="0"/>
              </a:rPr>
              <a:t>30</a:t>
            </a:r>
            <a:r>
              <a:rPr lang="zh-CN" altLang="en-US" b="1" dirty="0">
                <a:solidFill>
                  <a:srgbClr val="0D0D0D"/>
                </a:solidFill>
                <a:latin typeface="Times New Roman" panose="02020603050405020304" pitchFamily="18" charset="0"/>
              </a:rPr>
              <a:t>学分，其中在本专业选修课程中至少选修</a:t>
            </a:r>
            <a:r>
              <a:rPr lang="en-US" altLang="zh-CN" b="1" dirty="0">
                <a:solidFill>
                  <a:srgbClr val="0D0D0D"/>
                </a:solidFill>
                <a:latin typeface="Times New Roman" panose="02020603050405020304" pitchFamily="18" charset="0"/>
              </a:rPr>
              <a:t>18</a:t>
            </a:r>
            <a:r>
              <a:rPr lang="zh-CN" altLang="en-US" b="1" dirty="0">
                <a:solidFill>
                  <a:srgbClr val="0D0D0D"/>
                </a:solidFill>
                <a:latin typeface="Times New Roman" panose="02020603050405020304" pitchFamily="18" charset="0"/>
              </a:rPr>
              <a:t>学分”</a:t>
            </a:r>
            <a:endParaRPr lang="en-US" altLang="zh-CN" b="1" dirty="0">
              <a:solidFill>
                <a:srgbClr val="0D0D0D"/>
              </a:solidFill>
              <a:latin typeface="Times New Roman" panose="02020603050405020304" pitchFamily="18" charset="0"/>
            </a:endParaRPr>
          </a:p>
          <a:p>
            <a:pPr marL="609600" lvl="2" indent="-282575" eaLnBrk="1" hangingPunct="1">
              <a:spcBef>
                <a:spcPts val="2400"/>
              </a:spcBef>
              <a:buFont typeface="Wingdings 2" panose="05020102010507070707" pitchFamily="18" charset="2"/>
              <a:buChar char=""/>
            </a:pPr>
            <a:r>
              <a:rPr lang="zh-CN" altLang="en-US" b="1" dirty="0">
                <a:solidFill>
                  <a:srgbClr val="0D0D0D"/>
                </a:solidFill>
                <a:latin typeface="Times New Roman" panose="02020603050405020304" pitchFamily="18" charset="0"/>
              </a:rPr>
              <a:t>解释：对于</a:t>
            </a:r>
            <a:r>
              <a:rPr lang="en-US" altLang="zh-CN" b="1" dirty="0">
                <a:solidFill>
                  <a:srgbClr val="0D0D0D"/>
                </a:solidFill>
                <a:latin typeface="Times New Roman" panose="02020603050405020304" pitchFamily="18" charset="0"/>
              </a:rPr>
              <a:t>21</a:t>
            </a:r>
            <a:r>
              <a:rPr lang="zh-CN" altLang="en-US" b="1" dirty="0">
                <a:solidFill>
                  <a:srgbClr val="0D0D0D"/>
                </a:solidFill>
                <a:latin typeface="Times New Roman" panose="02020603050405020304" pitchFamily="18" charset="0"/>
              </a:rPr>
              <a:t>法学的学生来说，必须修满</a:t>
            </a:r>
            <a:r>
              <a:rPr lang="en-US" altLang="zh-CN" b="1" dirty="0">
                <a:solidFill>
                  <a:srgbClr val="0D0D0D"/>
                </a:solidFill>
                <a:latin typeface="Times New Roman" panose="02020603050405020304" pitchFamily="18" charset="0"/>
              </a:rPr>
              <a:t>30</a:t>
            </a:r>
            <a:r>
              <a:rPr lang="zh-CN" altLang="en-US" b="1" dirty="0">
                <a:solidFill>
                  <a:srgbClr val="0D0D0D"/>
                </a:solidFill>
                <a:latin typeface="Times New Roman" panose="02020603050405020304" pitchFamily="18" charset="0"/>
              </a:rPr>
              <a:t>学分的选修课学分，同时在这</a:t>
            </a:r>
            <a:r>
              <a:rPr lang="en-US" altLang="zh-CN" b="1" dirty="0">
                <a:solidFill>
                  <a:srgbClr val="0D0D0D"/>
                </a:solidFill>
                <a:latin typeface="Times New Roman" panose="02020603050405020304" pitchFamily="18" charset="0"/>
              </a:rPr>
              <a:t>30</a:t>
            </a:r>
            <a:r>
              <a:rPr lang="zh-CN" altLang="en-US" b="1" dirty="0">
                <a:solidFill>
                  <a:srgbClr val="0D0D0D"/>
                </a:solidFill>
                <a:latin typeface="Times New Roman" panose="02020603050405020304" pitchFamily="18" charset="0"/>
              </a:rPr>
              <a:t>学分中至少有</a:t>
            </a:r>
            <a:r>
              <a:rPr lang="en-US" altLang="zh-CN" b="1" dirty="0">
                <a:solidFill>
                  <a:srgbClr val="0D0D0D"/>
                </a:solidFill>
                <a:latin typeface="Times New Roman" panose="02020603050405020304" pitchFamily="18" charset="0"/>
              </a:rPr>
              <a:t>18</a:t>
            </a:r>
            <a:r>
              <a:rPr lang="zh-CN" altLang="en-US" b="1" dirty="0">
                <a:solidFill>
                  <a:srgbClr val="0D0D0D"/>
                </a:solidFill>
                <a:latin typeface="Times New Roman" panose="02020603050405020304" pitchFamily="18" charset="0"/>
              </a:rPr>
              <a:t>学分是本专业选修课的学分才能毕业。</a:t>
            </a:r>
            <a:r>
              <a:rPr lang="en-US" altLang="zh-CN" b="1" dirty="0">
                <a:solidFill>
                  <a:srgbClr val="FF0000"/>
                </a:solidFill>
                <a:latin typeface="Times New Roman" panose="02020603050405020304" pitchFamily="18" charset="0"/>
              </a:rPr>
              <a:t>(</a:t>
            </a:r>
            <a:r>
              <a:rPr lang="zh-CN" altLang="en-US" b="1" dirty="0">
                <a:solidFill>
                  <a:srgbClr val="FF0000"/>
                </a:solidFill>
                <a:latin typeface="Times New Roman" panose="02020603050405020304" pitchFamily="18" charset="0"/>
              </a:rPr>
              <a:t>注意：外专业选修学分没有要求，澄清一下学生中留传的误解</a:t>
            </a:r>
            <a:r>
              <a:rPr lang="en-US" altLang="zh-CN" b="1" dirty="0">
                <a:solidFill>
                  <a:srgbClr val="FF0000"/>
                </a:solidFill>
                <a:latin typeface="Times New Roman" panose="02020603050405020304" pitchFamily="18" charset="0"/>
              </a:rPr>
              <a:t>)</a:t>
            </a:r>
            <a:endParaRPr lang="en-US" altLang="zh-CN" b="1" dirty="0">
              <a:solidFill>
                <a:srgbClr val="FF0000"/>
              </a:solidFill>
              <a:latin typeface="Times New Roman" panose="02020603050405020304" pitchFamily="18" charset="0"/>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Rectangle 2"/>
          <p:cNvSpPr>
            <a:spLocks noGrp="1" noChangeArrowheads="1"/>
          </p:cNvSpPr>
          <p:nvPr>
            <p:ph type="title" idx="4294967295"/>
          </p:nvPr>
        </p:nvSpPr>
        <p:spPr>
          <a:ln>
            <a:miter/>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300" b="1" i="0" u="none" strike="noStrike" kern="0" cap="none" spc="0" normalizeH="0" baseline="0" noProof="0" dirty="0">
                <a:ln>
                  <a:noFill/>
                </a:ln>
                <a:solidFill>
                  <a:srgbClr val="572314"/>
                </a:solidFill>
                <a:effectLst>
                  <a:outerShdw blurRad="38100" dist="38100" dir="2700000" algn="tl">
                    <a:srgbClr val="C0C0C0"/>
                  </a:outerShdw>
                </a:effectLst>
                <a:uLnTx/>
                <a:uFillTx/>
                <a:latin typeface="Times New Roman" panose="02020603050405020304" pitchFamily="18" charset="0"/>
                <a:ea typeface="+mj-ea"/>
                <a:cs typeface="+mj-cs"/>
              </a:rPr>
              <a:t>非本专业选修课</a:t>
            </a:r>
            <a:r>
              <a:rPr kumimoji="0" lang="zh-CN" altLang="en-US" sz="4300" b="1" i="0" u="none" strike="noStrike" kern="0" cap="none" spc="0" normalizeH="0" baseline="0" noProof="0" dirty="0">
                <a:ln>
                  <a:noFill/>
                </a:ln>
                <a:solidFill>
                  <a:srgbClr val="572314"/>
                </a:solidFill>
                <a:effectLst>
                  <a:outerShdw blurRad="38100" dist="38100" dir="2700000" algn="tl">
                    <a:srgbClr val="C0C0C0"/>
                  </a:outerShdw>
                </a:effectLst>
                <a:uLnTx/>
                <a:uFillTx/>
                <a:latin typeface="+mj-lt"/>
                <a:ea typeface="+mj-ea"/>
                <a:cs typeface="+mj-cs"/>
              </a:rPr>
              <a:t> </a:t>
            </a:r>
            <a:endParaRPr kumimoji="0" lang="zh-CN" altLang="en-US" sz="4300" b="1" i="0" u="none" strike="noStrike" kern="0" cap="none" spc="0" normalizeH="0" baseline="0" noProof="0" dirty="0">
              <a:ln>
                <a:noFill/>
              </a:ln>
              <a:solidFill>
                <a:srgbClr val="572314"/>
              </a:solidFill>
              <a:effectLst>
                <a:outerShdw blurRad="38100" dist="38100" dir="2700000" algn="tl">
                  <a:srgbClr val="C0C0C0"/>
                </a:outerShdw>
              </a:effectLst>
              <a:uLnTx/>
              <a:uFillTx/>
              <a:latin typeface="+mj-lt"/>
              <a:ea typeface="+mj-ea"/>
              <a:cs typeface="+mj-cs"/>
            </a:endParaRPr>
          </a:p>
        </p:txBody>
      </p:sp>
      <p:sp>
        <p:nvSpPr>
          <p:cNvPr id="103427" name="Rectangle 3"/>
          <p:cNvSpPr>
            <a:spLocks noGrp="1"/>
          </p:cNvSpPr>
          <p:nvPr>
            <p:ph idx="4294967295"/>
          </p:nvPr>
        </p:nvSpPr>
        <p:spPr>
          <a:xfrm>
            <a:off x="1182688" y="2078038"/>
            <a:ext cx="7772400" cy="4303712"/>
          </a:xfrm>
        </p:spPr>
        <p:txBody>
          <a:bodyPr vert="horz" wrap="square" lIns="91440" tIns="45720" rIns="91440" bIns="45720" anchor="t"/>
          <a:p>
            <a:pPr eaLnBrk="1" hangingPunct="1">
              <a:lnSpc>
                <a:spcPct val="90000"/>
              </a:lnSpc>
            </a:pPr>
            <a:r>
              <a:rPr lang="zh-CN" altLang="en-US" sz="3600" b="1" dirty="0">
                <a:latin typeface="Times New Roman" panose="02020603050405020304" pitchFamily="18" charset="0"/>
              </a:rPr>
              <a:t>定义：不是本专业开设的所有课程都叫非本专业选修课。</a:t>
            </a:r>
            <a:r>
              <a:rPr lang="zh-CN" altLang="en-US" sz="2800" b="1" dirty="0">
                <a:latin typeface="Times New Roman" panose="02020603050405020304" pitchFamily="18" charset="0"/>
              </a:rPr>
              <a:t>  </a:t>
            </a:r>
            <a:endParaRPr lang="zh-CN" altLang="en-US" sz="2800" b="1" dirty="0">
              <a:latin typeface="Times New Roman" panose="02020603050405020304" pitchFamily="18" charset="0"/>
            </a:endParaRPr>
          </a:p>
          <a:p>
            <a:pPr lvl="1" eaLnBrk="1" hangingPunct="1">
              <a:lnSpc>
                <a:spcPct val="90000"/>
              </a:lnSpc>
            </a:pPr>
            <a:endParaRPr lang="en-US" altLang="zh-CN" sz="3200" b="1" dirty="0">
              <a:latin typeface="Times New Roman" panose="02020603050405020304" pitchFamily="18" charset="0"/>
            </a:endParaRPr>
          </a:p>
          <a:p>
            <a:pPr lvl="1" eaLnBrk="1" hangingPunct="1">
              <a:lnSpc>
                <a:spcPct val="90000"/>
              </a:lnSpc>
            </a:pPr>
            <a:r>
              <a:rPr lang="zh-CN" altLang="en-US" sz="3200" b="1" dirty="0">
                <a:latin typeface="Times New Roman" panose="02020603050405020304" pitchFamily="18" charset="0"/>
              </a:rPr>
              <a:t>外专业开的课程（不论必修和选修）对于你来说都是非本专业选修。</a:t>
            </a:r>
            <a:endParaRPr lang="en-US" altLang="zh-CN" sz="3200" b="1" dirty="0">
              <a:latin typeface="Times New Roman" panose="02020603050405020304" pitchFamily="18" charset="0"/>
            </a:endParaRPr>
          </a:p>
          <a:p>
            <a:pPr lvl="1" eaLnBrk="1" hangingPunct="1">
              <a:lnSpc>
                <a:spcPct val="90000"/>
              </a:lnSpc>
            </a:pPr>
            <a:endParaRPr lang="en-US" altLang="zh-CN" sz="3200" b="1" dirty="0">
              <a:latin typeface="Times New Roman" panose="02020603050405020304" pitchFamily="18" charset="0"/>
            </a:endParaRPr>
          </a:p>
          <a:p>
            <a:pPr lvl="1" eaLnBrk="1" hangingPunct="1">
              <a:lnSpc>
                <a:spcPct val="90000"/>
              </a:lnSpc>
            </a:pPr>
            <a:r>
              <a:rPr lang="zh-CN" altLang="en-US" sz="3200" b="1" dirty="0">
                <a:latin typeface="Times New Roman" panose="02020603050405020304" pitchFamily="18" charset="0"/>
              </a:rPr>
              <a:t>我院允许学生跨专业选课</a:t>
            </a:r>
            <a:endParaRPr lang="zh-CN" altLang="en-US" sz="3200" b="1" dirty="0">
              <a:latin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Rectangle 2"/>
          <p:cNvSpPr>
            <a:spLocks noGrp="1" noChangeArrowheads="1"/>
          </p:cNvSpPr>
          <p:nvPr>
            <p:ph type="title" idx="4294967295"/>
          </p:nvPr>
        </p:nvSpPr>
        <p:spPr>
          <a:ln>
            <a:miter/>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300" b="1" i="0" u="none" strike="noStrike" kern="0" cap="none" spc="0" normalizeH="0" baseline="0" noProof="0" dirty="0">
                <a:ln>
                  <a:noFill/>
                </a:ln>
                <a:solidFill>
                  <a:srgbClr val="572314"/>
                </a:solidFill>
                <a:effectLst>
                  <a:outerShdw blurRad="38100" dist="38100" dir="2700000" algn="tl">
                    <a:srgbClr val="C0C0C0"/>
                  </a:outerShdw>
                </a:effectLst>
                <a:uLnTx/>
                <a:uFillTx/>
                <a:latin typeface="Times New Roman" panose="02020603050405020304" pitchFamily="18" charset="0"/>
                <a:ea typeface="+mj-ea"/>
                <a:cs typeface="+mj-cs"/>
              </a:rPr>
              <a:t>非本专业选修课(续)</a:t>
            </a:r>
            <a:r>
              <a:rPr kumimoji="0" lang="zh-CN" altLang="en-US" sz="4300" b="1" i="0" u="none" strike="noStrike" kern="0" cap="none" spc="0" normalizeH="0" baseline="0" noProof="0" dirty="0">
                <a:ln>
                  <a:noFill/>
                </a:ln>
                <a:solidFill>
                  <a:srgbClr val="572314"/>
                </a:solidFill>
                <a:effectLst>
                  <a:outerShdw blurRad="38100" dist="38100" dir="2700000" algn="tl">
                    <a:srgbClr val="C0C0C0"/>
                  </a:outerShdw>
                </a:effectLst>
                <a:uLnTx/>
                <a:uFillTx/>
                <a:latin typeface="+mj-lt"/>
                <a:ea typeface="+mj-ea"/>
                <a:cs typeface="+mj-cs"/>
              </a:rPr>
              <a:t> </a:t>
            </a:r>
            <a:endParaRPr kumimoji="0" lang="zh-CN" altLang="en-US" sz="4300" b="1" i="0" u="none" strike="noStrike" kern="0" cap="none" spc="0" normalizeH="0" baseline="0" noProof="0" dirty="0">
              <a:ln>
                <a:noFill/>
              </a:ln>
              <a:solidFill>
                <a:srgbClr val="572314"/>
              </a:solidFill>
              <a:effectLst>
                <a:outerShdw blurRad="38100" dist="38100" dir="2700000" algn="tl">
                  <a:srgbClr val="C0C0C0"/>
                </a:outerShdw>
              </a:effectLst>
              <a:uLnTx/>
              <a:uFillTx/>
              <a:latin typeface="+mj-lt"/>
              <a:ea typeface="+mj-ea"/>
              <a:cs typeface="+mj-cs"/>
            </a:endParaRPr>
          </a:p>
        </p:txBody>
      </p:sp>
      <p:sp>
        <p:nvSpPr>
          <p:cNvPr id="21507" name="Rectangle 3"/>
          <p:cNvSpPr>
            <a:spLocks noGrp="1"/>
          </p:cNvSpPr>
          <p:nvPr>
            <p:ph idx="4294967295"/>
          </p:nvPr>
        </p:nvSpPr>
        <p:spPr>
          <a:xfrm>
            <a:off x="1000125" y="1944688"/>
            <a:ext cx="7954963" cy="4303712"/>
          </a:xfrm>
        </p:spPr>
        <p:txBody>
          <a:bodyPr vert="horz" wrap="square" lIns="91440" tIns="45720" rIns="91440" bIns="45720" anchor="t"/>
          <a:p>
            <a:pPr eaLnBrk="1" hangingPunct="1">
              <a:lnSpc>
                <a:spcPct val="90000"/>
              </a:lnSpc>
            </a:pPr>
            <a:r>
              <a:rPr lang="zh-CN" altLang="en-US" b="1" dirty="0">
                <a:solidFill>
                  <a:srgbClr val="7030A0"/>
                </a:solidFill>
                <a:latin typeface="Times New Roman" panose="02020603050405020304" pitchFamily="18" charset="0"/>
              </a:rPr>
              <a:t>特例</a:t>
            </a:r>
            <a:r>
              <a:rPr lang="zh-CN" altLang="en-US" b="1" dirty="0">
                <a:latin typeface="Times New Roman" panose="02020603050405020304" pitchFamily="18" charset="0"/>
              </a:rPr>
              <a:t>：如果有一门课程，本专业有，外专业也有，你选了外专业的课怎么算？</a:t>
            </a:r>
            <a:endParaRPr lang="en-US" altLang="zh-CN" b="1" dirty="0">
              <a:latin typeface="Times New Roman" panose="02020603050405020304" pitchFamily="18" charset="0"/>
            </a:endParaRPr>
          </a:p>
          <a:p>
            <a:pPr lvl="1" eaLnBrk="1" hangingPunct="1">
              <a:lnSpc>
                <a:spcPct val="90000"/>
              </a:lnSpc>
            </a:pPr>
            <a:r>
              <a:rPr lang="zh-CN" altLang="en-US" b="1" dirty="0">
                <a:solidFill>
                  <a:srgbClr val="7030A0"/>
                </a:solidFill>
                <a:latin typeface="Times New Roman" panose="02020603050405020304" pitchFamily="18" charset="0"/>
              </a:rPr>
              <a:t>“三同”：课程名称、学分、课程性质都相同</a:t>
            </a:r>
            <a:endParaRPr lang="en-US" altLang="zh-CN" b="1" dirty="0">
              <a:solidFill>
                <a:srgbClr val="7030A0"/>
              </a:solidFill>
              <a:latin typeface="Times New Roman" panose="02020603050405020304" pitchFamily="18" charset="0"/>
            </a:endParaRPr>
          </a:p>
          <a:p>
            <a:pPr lvl="1" algn="r" eaLnBrk="1" hangingPunct="1">
              <a:lnSpc>
                <a:spcPct val="90000"/>
              </a:lnSpc>
              <a:buNone/>
            </a:pPr>
            <a:r>
              <a:rPr lang="en-US" altLang="zh-CN" b="1" dirty="0">
                <a:solidFill>
                  <a:srgbClr val="7030A0"/>
                </a:solidFill>
                <a:latin typeface="Times New Roman" panose="02020603050405020304" pitchFamily="18" charset="0"/>
              </a:rPr>
              <a:t>-----</a:t>
            </a:r>
            <a:r>
              <a:rPr lang="zh-CN" altLang="en-US" b="1" dirty="0">
                <a:solidFill>
                  <a:srgbClr val="7030A0"/>
                </a:solidFill>
                <a:latin typeface="Times New Roman" panose="02020603050405020304" pitchFamily="18" charset="0"/>
              </a:rPr>
              <a:t>算本专业课程</a:t>
            </a:r>
            <a:endParaRPr lang="en-US" altLang="zh-CN" b="1" dirty="0">
              <a:solidFill>
                <a:srgbClr val="7030A0"/>
              </a:solidFill>
              <a:latin typeface="Times New Roman" panose="02020603050405020304" pitchFamily="18" charset="0"/>
            </a:endParaRPr>
          </a:p>
          <a:p>
            <a:pPr lvl="1" eaLnBrk="1" hangingPunct="1">
              <a:lnSpc>
                <a:spcPct val="90000"/>
              </a:lnSpc>
              <a:buNone/>
            </a:pPr>
            <a:r>
              <a:rPr lang="zh-CN" altLang="en-US" b="1" dirty="0">
                <a:latin typeface="Times New Roman" panose="02020603050405020304" pitchFamily="18" charset="0"/>
              </a:rPr>
              <a:t>　　　　如：大学英语</a:t>
            </a:r>
            <a:endParaRPr lang="en-US" altLang="zh-CN" b="1" dirty="0">
              <a:latin typeface="Times New Roman" panose="02020603050405020304" pitchFamily="18" charset="0"/>
            </a:endParaRPr>
          </a:p>
          <a:p>
            <a:pPr lvl="1" eaLnBrk="1" hangingPunct="1">
              <a:lnSpc>
                <a:spcPct val="90000"/>
              </a:lnSpc>
            </a:pPr>
            <a:r>
              <a:rPr lang="zh-CN" altLang="en-US" b="1" dirty="0">
                <a:latin typeface="Times New Roman" panose="02020603050405020304" pitchFamily="18" charset="0"/>
              </a:rPr>
              <a:t>以上三项中有一项不同</a:t>
            </a:r>
            <a:endParaRPr lang="en-US" altLang="zh-CN" b="1" dirty="0">
              <a:latin typeface="Times New Roman" panose="02020603050405020304" pitchFamily="18" charset="0"/>
            </a:endParaRPr>
          </a:p>
          <a:p>
            <a:pPr lvl="1" algn="r" eaLnBrk="1" hangingPunct="1">
              <a:lnSpc>
                <a:spcPct val="90000"/>
              </a:lnSpc>
              <a:buNone/>
            </a:pPr>
            <a:r>
              <a:rPr lang="en-US" altLang="zh-CN" b="1" dirty="0">
                <a:latin typeface="Times New Roman" panose="02020603050405020304" pitchFamily="18" charset="0"/>
              </a:rPr>
              <a:t>-----</a:t>
            </a:r>
            <a:r>
              <a:rPr lang="zh-CN" altLang="en-US" b="1" dirty="0">
                <a:latin typeface="Times New Roman" panose="02020603050405020304" pitchFamily="18" charset="0"/>
              </a:rPr>
              <a:t>禁选外专业课程</a:t>
            </a:r>
            <a:endParaRPr lang="en-US" altLang="zh-CN" b="1" dirty="0">
              <a:latin typeface="Times New Roman" panose="02020603050405020304" pitchFamily="18" charset="0"/>
            </a:endParaRPr>
          </a:p>
          <a:p>
            <a:pPr lvl="1" eaLnBrk="1" hangingPunct="1">
              <a:lnSpc>
                <a:spcPct val="90000"/>
              </a:lnSpc>
              <a:buNone/>
            </a:pPr>
            <a:r>
              <a:rPr lang="en-US" altLang="zh-CN" b="1" dirty="0">
                <a:latin typeface="Times New Roman" panose="02020603050405020304" pitchFamily="18" charset="0"/>
              </a:rPr>
              <a:t>		</a:t>
            </a:r>
            <a:r>
              <a:rPr lang="zh-CN" altLang="en-US" b="1" dirty="0">
                <a:latin typeface="Times New Roman" panose="02020603050405020304" pitchFamily="18" charset="0"/>
              </a:rPr>
              <a:t>如广告专业的</a:t>
            </a:r>
            <a:r>
              <a:rPr lang="en-US" altLang="zh-CN" b="1" dirty="0">
                <a:latin typeface="Times New Roman" panose="02020603050405020304" pitchFamily="18" charset="0"/>
              </a:rPr>
              <a:t>《</a:t>
            </a:r>
            <a:r>
              <a:rPr lang="zh-CN" altLang="en-US" b="1" dirty="0">
                <a:latin typeface="Times New Roman" panose="02020603050405020304" pitchFamily="18" charset="0"/>
              </a:rPr>
              <a:t>市场营销</a:t>
            </a:r>
            <a:r>
              <a:rPr lang="en-US" altLang="zh-CN" b="1" dirty="0">
                <a:latin typeface="Times New Roman" panose="02020603050405020304" pitchFamily="18" charset="0"/>
              </a:rPr>
              <a:t>》2</a:t>
            </a:r>
            <a:r>
              <a:rPr lang="zh-CN" altLang="en-US" b="1" dirty="0">
                <a:latin typeface="Times New Roman" panose="02020603050405020304" pitchFamily="18" charset="0"/>
              </a:rPr>
              <a:t>学分和市场营销专业的</a:t>
            </a:r>
            <a:r>
              <a:rPr lang="en-US" altLang="zh-CN" b="1" dirty="0">
                <a:latin typeface="Times New Roman" panose="02020603050405020304" pitchFamily="18" charset="0"/>
              </a:rPr>
              <a:t>《</a:t>
            </a:r>
            <a:r>
              <a:rPr lang="zh-CN" altLang="en-US" b="1" dirty="0">
                <a:latin typeface="Times New Roman" panose="02020603050405020304" pitchFamily="18" charset="0"/>
              </a:rPr>
              <a:t>市场营销</a:t>
            </a:r>
            <a:r>
              <a:rPr lang="en-US" altLang="zh-CN" b="1" dirty="0">
                <a:latin typeface="Times New Roman" panose="02020603050405020304" pitchFamily="18" charset="0"/>
              </a:rPr>
              <a:t>》4</a:t>
            </a:r>
            <a:r>
              <a:rPr lang="zh-CN" altLang="en-US" b="1" dirty="0">
                <a:latin typeface="Times New Roman" panose="02020603050405020304" pitchFamily="18" charset="0"/>
              </a:rPr>
              <a:t>学分</a:t>
            </a:r>
            <a:endParaRPr lang="en-US" altLang="zh-CN" b="1" dirty="0">
              <a:latin typeface="Times New Roman" panose="02020603050405020304" pitchFamily="18" charset="0"/>
            </a:endParaRPr>
          </a:p>
          <a:p>
            <a:pPr lvl="1" algn="r" eaLnBrk="1" hangingPunct="1">
              <a:lnSpc>
                <a:spcPct val="90000"/>
              </a:lnSpc>
              <a:buNone/>
            </a:pPr>
            <a:r>
              <a:rPr lang="zh-CN" altLang="en-US" b="1" dirty="0">
                <a:latin typeface="Times New Roman" panose="02020603050405020304" pitchFamily="18" charset="0"/>
              </a:rPr>
              <a:t> </a:t>
            </a:r>
            <a:endParaRPr lang="zh-CN" altLang="en-US" b="1"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1507">
                                            <p:txEl>
                                              <p:charRg st="0" end="35"/>
                                            </p:txEl>
                                          </p:spTgt>
                                        </p:tgtEl>
                                        <p:attrNameLst>
                                          <p:attrName>style.visibility</p:attrName>
                                        </p:attrNameLst>
                                      </p:cBhvr>
                                      <p:to>
                                        <p:strVal val="visible"/>
                                      </p:to>
                                    </p:set>
                                    <p:anim calcmode="lin" valueType="num">
                                      <p:cBhvr additive="base">
                                        <p:cTn id="7" dur="500" fill="hold"/>
                                        <p:tgtEl>
                                          <p:spTgt spid="21507">
                                            <p:txEl>
                                              <p:charRg st="0" end="35"/>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1507">
                                            <p:txEl>
                                              <p:charRg st="0" end="35"/>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1507">
                                            <p:txEl>
                                              <p:charRg st="35" end="56"/>
                                            </p:txEl>
                                          </p:spTgt>
                                        </p:tgtEl>
                                        <p:attrNameLst>
                                          <p:attrName>style.visibility</p:attrName>
                                        </p:attrNameLst>
                                      </p:cBhvr>
                                      <p:to>
                                        <p:strVal val="visible"/>
                                      </p:to>
                                    </p:set>
                                    <p:anim calcmode="lin" valueType="num">
                                      <p:cBhvr additive="base">
                                        <p:cTn id="13" dur="500" fill="hold"/>
                                        <p:tgtEl>
                                          <p:spTgt spid="21507">
                                            <p:txEl>
                                              <p:charRg st="35" end="56"/>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1507">
                                            <p:txEl>
                                              <p:charRg st="35" end="56"/>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1507">
                                            <p:txEl>
                                              <p:charRg st="56" end="68"/>
                                            </p:txEl>
                                          </p:spTgt>
                                        </p:tgtEl>
                                        <p:attrNameLst>
                                          <p:attrName>style.visibility</p:attrName>
                                        </p:attrNameLst>
                                      </p:cBhvr>
                                      <p:to>
                                        <p:strVal val="visible"/>
                                      </p:to>
                                    </p:set>
                                    <p:anim calcmode="lin" valueType="num">
                                      <p:cBhvr additive="base">
                                        <p:cTn id="19" dur="500" fill="hold"/>
                                        <p:tgtEl>
                                          <p:spTgt spid="21507">
                                            <p:txEl>
                                              <p:charRg st="56" end="68"/>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1507">
                                            <p:txEl>
                                              <p:charRg st="56" end="68"/>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1507">
                                            <p:txEl>
                                              <p:charRg st="68" end="79"/>
                                            </p:txEl>
                                          </p:spTgt>
                                        </p:tgtEl>
                                        <p:attrNameLst>
                                          <p:attrName>style.visibility</p:attrName>
                                        </p:attrNameLst>
                                      </p:cBhvr>
                                      <p:to>
                                        <p:strVal val="visible"/>
                                      </p:to>
                                    </p:set>
                                    <p:anim calcmode="lin" valueType="num">
                                      <p:cBhvr additive="base">
                                        <p:cTn id="23" dur="500" fill="hold"/>
                                        <p:tgtEl>
                                          <p:spTgt spid="21507">
                                            <p:txEl>
                                              <p:charRg st="68" end="79"/>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1507">
                                            <p:txEl>
                                              <p:charRg st="68" end="79"/>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21507">
                                            <p:txEl>
                                              <p:charRg st="79" end="90"/>
                                            </p:txEl>
                                          </p:spTgt>
                                        </p:tgtEl>
                                        <p:attrNameLst>
                                          <p:attrName>style.visibility</p:attrName>
                                        </p:attrNameLst>
                                      </p:cBhvr>
                                      <p:to>
                                        <p:strVal val="visible"/>
                                      </p:to>
                                    </p:set>
                                    <p:anim calcmode="lin" valueType="num">
                                      <p:cBhvr additive="base">
                                        <p:cTn id="29" dur="500" fill="hold"/>
                                        <p:tgtEl>
                                          <p:spTgt spid="21507">
                                            <p:txEl>
                                              <p:charRg st="79" end="90"/>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21507">
                                            <p:txEl>
                                              <p:charRg st="79" end="90"/>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21507">
                                            <p:txEl>
                                              <p:charRg st="90" end="103"/>
                                            </p:txEl>
                                          </p:spTgt>
                                        </p:tgtEl>
                                        <p:attrNameLst>
                                          <p:attrName>style.visibility</p:attrName>
                                        </p:attrNameLst>
                                      </p:cBhvr>
                                      <p:to>
                                        <p:strVal val="visible"/>
                                      </p:to>
                                    </p:set>
                                    <p:anim calcmode="lin" valueType="num">
                                      <p:cBhvr additive="base">
                                        <p:cTn id="33" dur="500" fill="hold"/>
                                        <p:tgtEl>
                                          <p:spTgt spid="21507">
                                            <p:txEl>
                                              <p:charRg st="90" end="103"/>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21507">
                                            <p:txEl>
                                              <p:charRg st="90" end="103"/>
                                            </p:tx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1507">
                                            <p:txEl>
                                              <p:charRg st="103" end="138"/>
                                            </p:txEl>
                                          </p:spTgt>
                                        </p:tgtEl>
                                        <p:attrNameLst>
                                          <p:attrName>style.visibility</p:attrName>
                                        </p:attrNameLst>
                                      </p:cBhvr>
                                      <p:to>
                                        <p:strVal val="visible"/>
                                      </p:to>
                                    </p:set>
                                    <p:anim calcmode="lin" valueType="num">
                                      <p:cBhvr additive="base">
                                        <p:cTn id="37" dur="500" fill="hold"/>
                                        <p:tgtEl>
                                          <p:spTgt spid="21507">
                                            <p:txEl>
                                              <p:charRg st="103" end="138"/>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1507">
                                            <p:txEl>
                                              <p:charRg st="103" end="138"/>
                                            </p:txEl>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1507">
                                            <p:txEl>
                                              <p:charRg st="138" end="140"/>
                                            </p:txEl>
                                          </p:spTgt>
                                        </p:tgtEl>
                                        <p:attrNameLst>
                                          <p:attrName>style.visibility</p:attrName>
                                        </p:attrNameLst>
                                      </p:cBhvr>
                                      <p:to>
                                        <p:strVal val="visible"/>
                                      </p:to>
                                    </p:set>
                                    <p:anim calcmode="lin" valueType="num">
                                      <p:cBhvr additive="base">
                                        <p:cTn id="41" dur="500" fill="hold"/>
                                        <p:tgtEl>
                                          <p:spTgt spid="21507">
                                            <p:txEl>
                                              <p:charRg st="138" end="140"/>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21507">
                                            <p:txEl>
                                              <p:charRg st="138" end="14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Rectangle 2"/>
          <p:cNvSpPr>
            <a:spLocks noGrp="1" noChangeArrowheads="1"/>
          </p:cNvSpPr>
          <p:nvPr>
            <p:ph type="title" idx="4294967295"/>
          </p:nvPr>
        </p:nvSpPr>
        <p:spPr>
          <a:ln>
            <a:miter/>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300" b="1" i="0" u="none" strike="noStrike" kern="0" cap="none" spc="0" normalizeH="0" baseline="0" noProof="0" dirty="0">
                <a:ln>
                  <a:noFill/>
                </a:ln>
                <a:solidFill>
                  <a:srgbClr val="572314"/>
                </a:solidFill>
                <a:effectLst>
                  <a:outerShdw blurRad="38100" dist="38100" dir="2700000" algn="tl">
                    <a:srgbClr val="C0C0C0"/>
                  </a:outerShdw>
                </a:effectLst>
                <a:uLnTx/>
                <a:uFillTx/>
                <a:latin typeface="Times New Roman" panose="02020603050405020304" pitchFamily="18" charset="0"/>
                <a:ea typeface="+mj-ea"/>
                <a:cs typeface="+mj-cs"/>
              </a:rPr>
              <a:t>通识教育选修课</a:t>
            </a:r>
            <a:endParaRPr kumimoji="0" lang="zh-CN" altLang="en-US" sz="4300" b="1" i="0" u="none" strike="noStrike" kern="0" cap="none" spc="0" normalizeH="0" baseline="0" noProof="0" dirty="0">
              <a:ln>
                <a:noFill/>
              </a:ln>
              <a:solidFill>
                <a:srgbClr val="572314"/>
              </a:solidFill>
              <a:effectLst>
                <a:outerShdw blurRad="38100" dist="38100" dir="2700000" algn="tl">
                  <a:srgbClr val="C0C0C0"/>
                </a:outerShdw>
              </a:effectLst>
              <a:uLnTx/>
              <a:uFillTx/>
              <a:latin typeface="+mj-lt"/>
              <a:ea typeface="+mj-ea"/>
              <a:cs typeface="+mj-cs"/>
            </a:endParaRPr>
          </a:p>
        </p:txBody>
      </p:sp>
      <p:sp>
        <p:nvSpPr>
          <p:cNvPr id="103427" name="Rectangle 3"/>
          <p:cNvSpPr>
            <a:spLocks noGrp="1"/>
          </p:cNvSpPr>
          <p:nvPr>
            <p:ph idx="4294967295"/>
          </p:nvPr>
        </p:nvSpPr>
        <p:spPr>
          <a:xfrm>
            <a:off x="1182688" y="2078038"/>
            <a:ext cx="7772400" cy="4303712"/>
          </a:xfrm>
        </p:spPr>
        <p:txBody>
          <a:bodyPr vert="horz" wrap="square" lIns="91440" tIns="45720" rIns="91440" bIns="45720" anchor="t"/>
          <a:p>
            <a:pPr lvl="1" eaLnBrk="1" hangingPunct="1">
              <a:lnSpc>
                <a:spcPct val="90000"/>
              </a:lnSpc>
            </a:pPr>
            <a:r>
              <a:rPr lang="zh-CN" altLang="en-US" sz="3200" b="1" dirty="0">
                <a:latin typeface="Times New Roman" panose="02020603050405020304" pitchFamily="18" charset="0"/>
              </a:rPr>
              <a:t>从</a:t>
            </a:r>
            <a:r>
              <a:rPr lang="en-US" altLang="zh-CN" sz="3200" b="1" dirty="0">
                <a:latin typeface="Times New Roman" panose="02020603050405020304" pitchFamily="18" charset="0"/>
              </a:rPr>
              <a:t>2022</a:t>
            </a:r>
            <a:r>
              <a:rPr lang="zh-CN" altLang="en-US" sz="3200" b="1" dirty="0">
                <a:latin typeface="Times New Roman" panose="02020603050405020304" pitchFamily="18" charset="0"/>
              </a:rPr>
              <a:t>级开始，我校人才培养方案中设置了通识教育选修课</a:t>
            </a:r>
            <a:endParaRPr lang="en-US" altLang="zh-CN" sz="3200" b="1" dirty="0">
              <a:latin typeface="Times New Roman" panose="02020603050405020304" pitchFamily="18" charset="0"/>
            </a:endParaRPr>
          </a:p>
          <a:p>
            <a:pPr lvl="1" eaLnBrk="1" hangingPunct="1">
              <a:lnSpc>
                <a:spcPct val="90000"/>
              </a:lnSpc>
            </a:pPr>
            <a:r>
              <a:rPr lang="zh-CN" altLang="en-US" sz="3200" b="1" dirty="0">
                <a:latin typeface="Times New Roman" panose="02020603050405020304" pitchFamily="18" charset="0"/>
              </a:rPr>
              <a:t>普通本科：最低要求</a:t>
            </a:r>
            <a:r>
              <a:rPr lang="en-US" altLang="zh-CN" sz="3200" b="1" dirty="0">
                <a:latin typeface="Times New Roman" panose="02020603050405020304" pitchFamily="18" charset="0"/>
              </a:rPr>
              <a:t>6</a:t>
            </a:r>
            <a:r>
              <a:rPr lang="zh-CN" altLang="en-US" sz="3200" b="1" dirty="0">
                <a:latin typeface="Times New Roman" panose="02020603050405020304" pitchFamily="18" charset="0"/>
              </a:rPr>
              <a:t>学分</a:t>
            </a:r>
            <a:endParaRPr lang="zh-CN" altLang="en-US" sz="3200" b="1" dirty="0">
              <a:latin typeface="Times New Roman" panose="02020603050405020304" pitchFamily="18" charset="0"/>
            </a:endParaRPr>
          </a:p>
          <a:p>
            <a:pPr lvl="1" eaLnBrk="1" hangingPunct="1">
              <a:lnSpc>
                <a:spcPct val="90000"/>
              </a:lnSpc>
            </a:pPr>
            <a:r>
              <a:rPr lang="zh-CN" altLang="en-US" sz="3200" b="1" dirty="0">
                <a:latin typeface="Times New Roman" panose="02020603050405020304" pitchFamily="18" charset="0"/>
              </a:rPr>
              <a:t>专转本：最低要求</a:t>
            </a:r>
            <a:r>
              <a:rPr lang="en-US" altLang="zh-CN" sz="3200" b="1" dirty="0">
                <a:latin typeface="Times New Roman" panose="02020603050405020304" pitchFamily="18" charset="0"/>
              </a:rPr>
              <a:t>2</a:t>
            </a:r>
            <a:r>
              <a:rPr lang="zh-CN" altLang="en-US" sz="3200" b="1" dirty="0">
                <a:latin typeface="Times New Roman" panose="02020603050405020304" pitchFamily="18" charset="0"/>
              </a:rPr>
              <a:t>学分</a:t>
            </a:r>
            <a:endParaRPr lang="zh-CN" altLang="en-US" sz="3200" b="1" dirty="0">
              <a:latin typeface="Times New Roman" panose="02020603050405020304" pitchFamily="18" charset="0"/>
            </a:endParaRPr>
          </a:p>
          <a:p>
            <a:pPr lvl="1" eaLnBrk="1" hangingPunct="1">
              <a:lnSpc>
                <a:spcPct val="90000"/>
              </a:lnSpc>
            </a:pPr>
            <a:r>
              <a:rPr lang="zh-CN" altLang="en-US" sz="3200" b="1" dirty="0">
                <a:latin typeface="Times New Roman" panose="02020603050405020304" pitchFamily="18" charset="0"/>
              </a:rPr>
              <a:t>国际交流项目班：根据项目要求设置</a:t>
            </a:r>
            <a:endParaRPr lang="zh-CN" altLang="en-US" sz="3200" b="1" dirty="0">
              <a:latin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Rectangle 2"/>
          <p:cNvSpPr>
            <a:spLocks noGrp="1" noChangeArrowheads="1"/>
          </p:cNvSpPr>
          <p:nvPr>
            <p:ph type="title" idx="4294967295"/>
          </p:nvPr>
        </p:nvSpPr>
        <p:spPr>
          <a:ln>
            <a:miter/>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300" b="1" i="0" u="none" strike="noStrike" kern="0" cap="none" spc="0" normalizeH="0" baseline="0" noProof="0" dirty="0">
                <a:ln>
                  <a:noFill/>
                </a:ln>
                <a:solidFill>
                  <a:srgbClr val="572314"/>
                </a:solidFill>
                <a:effectLst>
                  <a:outerShdw blurRad="38100" dist="38100" dir="2700000" algn="tl">
                    <a:srgbClr val="C0C0C0"/>
                  </a:outerShdw>
                </a:effectLst>
                <a:uLnTx/>
                <a:uFillTx/>
                <a:latin typeface="Times New Roman" panose="02020603050405020304" pitchFamily="18" charset="0"/>
                <a:ea typeface="+mj-ea"/>
                <a:cs typeface="+mj-cs"/>
              </a:rPr>
              <a:t>通识教育选修课（续）</a:t>
            </a:r>
            <a:endParaRPr kumimoji="0" lang="zh-CN" altLang="en-US" sz="4300" b="1" i="0" u="none" strike="noStrike" kern="0" cap="none" spc="0" normalizeH="0" baseline="0" noProof="0" dirty="0">
              <a:ln>
                <a:noFill/>
              </a:ln>
              <a:solidFill>
                <a:srgbClr val="572314"/>
              </a:solidFill>
              <a:effectLst>
                <a:outerShdw blurRad="38100" dist="38100" dir="2700000" algn="tl">
                  <a:srgbClr val="C0C0C0"/>
                </a:outerShdw>
              </a:effectLst>
              <a:uLnTx/>
              <a:uFillTx/>
              <a:latin typeface="+mj-lt"/>
              <a:ea typeface="+mj-ea"/>
              <a:cs typeface="+mj-cs"/>
            </a:endParaRPr>
          </a:p>
        </p:txBody>
      </p:sp>
      <p:sp>
        <p:nvSpPr>
          <p:cNvPr id="103427" name="Rectangle 3"/>
          <p:cNvSpPr>
            <a:spLocks noGrp="1"/>
          </p:cNvSpPr>
          <p:nvPr>
            <p:ph idx="4294967295"/>
          </p:nvPr>
        </p:nvSpPr>
        <p:spPr>
          <a:xfrm>
            <a:off x="1182688" y="2078038"/>
            <a:ext cx="7772400" cy="4303712"/>
          </a:xfrm>
        </p:spPr>
        <p:txBody>
          <a:bodyPr vert="horz" wrap="square" lIns="91440" tIns="45720" rIns="91440" bIns="45720" anchor="t"/>
          <a:p>
            <a:pPr lvl="1" eaLnBrk="1" hangingPunct="1">
              <a:lnSpc>
                <a:spcPct val="90000"/>
              </a:lnSpc>
            </a:pPr>
            <a:endParaRPr lang="zh-CN" altLang="en-US" sz="3200" b="1" dirty="0">
              <a:latin typeface="Times New Roman" panose="02020603050405020304" pitchFamily="18" charset="0"/>
            </a:endParaRPr>
          </a:p>
          <a:p>
            <a:pPr lvl="1" eaLnBrk="1" hangingPunct="1">
              <a:lnSpc>
                <a:spcPct val="90000"/>
              </a:lnSpc>
            </a:pPr>
            <a:r>
              <a:rPr lang="zh-CN" altLang="en-US" sz="3200" b="1" dirty="0">
                <a:latin typeface="Times New Roman" panose="02020603050405020304" pitchFamily="18" charset="0"/>
              </a:rPr>
              <a:t>国际交流项目班：根据项目要求</a:t>
            </a:r>
            <a:endParaRPr lang="zh-CN" altLang="en-US" sz="3200" b="1" dirty="0">
              <a:latin typeface="Times New Roman" panose="02020603050405020304" pitchFamily="18" charset="0"/>
            </a:endParaRPr>
          </a:p>
        </p:txBody>
      </p:sp>
      <p:pic>
        <p:nvPicPr>
          <p:cNvPr id="2" name="图片 1"/>
          <p:cNvPicPr>
            <a:picLocks noChangeAspect="1"/>
          </p:cNvPicPr>
          <p:nvPr/>
        </p:nvPicPr>
        <p:blipFill>
          <a:blip r:embed="rId1"/>
          <a:stretch>
            <a:fillRect/>
          </a:stretch>
        </p:blipFill>
        <p:spPr>
          <a:xfrm>
            <a:off x="1115695" y="1557020"/>
            <a:ext cx="7043420" cy="2399030"/>
          </a:xfrm>
          <a:prstGeom prst="rect">
            <a:avLst/>
          </a:prstGeom>
        </p:spPr>
      </p:pic>
      <p:sp>
        <p:nvSpPr>
          <p:cNvPr id="4" name="文本框 3"/>
          <p:cNvSpPr txBox="1"/>
          <p:nvPr/>
        </p:nvSpPr>
        <p:spPr>
          <a:xfrm>
            <a:off x="1259205" y="3956050"/>
            <a:ext cx="6681470" cy="2107565"/>
          </a:xfrm>
          <a:prstGeom prst="rect">
            <a:avLst/>
          </a:prstGeom>
          <a:noFill/>
        </p:spPr>
        <p:txBody>
          <a:bodyPr wrap="square" rtlCol="0">
            <a:noAutofit/>
          </a:bodyPr>
          <a:p>
            <a:endParaRPr lang="zh-CN" altLang="en-US" sz="1400"/>
          </a:p>
        </p:txBody>
      </p:sp>
      <p:pic>
        <p:nvPicPr>
          <p:cNvPr id="5" name="图片 4"/>
          <p:cNvPicPr>
            <a:picLocks noChangeAspect="1"/>
          </p:cNvPicPr>
          <p:nvPr/>
        </p:nvPicPr>
        <p:blipFill>
          <a:blip r:embed="rId2"/>
          <a:stretch>
            <a:fillRect/>
          </a:stretch>
        </p:blipFill>
        <p:spPr>
          <a:xfrm>
            <a:off x="1250950" y="3956050"/>
            <a:ext cx="6772275" cy="223647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Rectangle 2"/>
          <p:cNvSpPr>
            <a:spLocks noGrp="1" noChangeArrowheads="1"/>
          </p:cNvSpPr>
          <p:nvPr>
            <p:ph type="title" idx="4294967295"/>
          </p:nvPr>
        </p:nvSpPr>
        <p:spPr>
          <a:ln>
            <a:miter/>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mj-lt"/>
                <a:ea typeface="+mj-ea"/>
                <a:cs typeface="+mj-cs"/>
              </a:rPr>
              <a:t>二、选课相关概念</a:t>
            </a:r>
            <a:endPar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mj-lt"/>
              <a:ea typeface="+mj-ea"/>
              <a:cs typeface="+mj-cs"/>
            </a:endParaRPr>
          </a:p>
        </p:txBody>
      </p:sp>
      <p:sp>
        <p:nvSpPr>
          <p:cNvPr id="23555" name="Rectangle 3"/>
          <p:cNvSpPr>
            <a:spLocks noGrp="1"/>
          </p:cNvSpPr>
          <p:nvPr>
            <p:ph idx="4294967295"/>
          </p:nvPr>
        </p:nvSpPr>
        <p:spPr/>
        <p:txBody>
          <a:bodyPr vert="horz" wrap="square" lIns="91440" tIns="45720" rIns="91440" bIns="45720" anchor="t"/>
          <a:p>
            <a:pPr eaLnBrk="1" hangingPunct="1">
              <a:lnSpc>
                <a:spcPct val="150000"/>
              </a:lnSpc>
            </a:pPr>
            <a:r>
              <a:rPr lang="zh-CN" altLang="en-US" sz="4000" b="1" dirty="0">
                <a:latin typeface="Times New Roman" panose="02020603050405020304" pitchFamily="18" charset="0"/>
              </a:rPr>
              <a:t>什么是选课</a:t>
            </a:r>
            <a:endParaRPr lang="en-US" altLang="zh-CN" sz="4000" b="1" dirty="0">
              <a:latin typeface="Times New Roman" panose="02020603050405020304" pitchFamily="18" charset="0"/>
            </a:endParaRPr>
          </a:p>
          <a:p>
            <a:pPr lvl="1" eaLnBrk="1" hangingPunct="1">
              <a:lnSpc>
                <a:spcPct val="150000"/>
              </a:lnSpc>
            </a:pPr>
            <a:r>
              <a:rPr lang="zh-CN" altLang="en-US" sz="3600" b="1" dirty="0">
                <a:latin typeface="Times New Roman" panose="02020603050405020304" pitchFamily="18" charset="0"/>
              </a:rPr>
              <a:t>学生通过登录教务系统网站，在网上选择自己希望学习的课程。　　　　　　　　　</a:t>
            </a:r>
            <a:endParaRPr lang="zh-CN" altLang="en-US" sz="3600" b="1" dirty="0">
              <a:latin typeface="Times New Roman" panose="02020603050405020304" pitchFamily="18" charset="0"/>
            </a:endParaRPr>
          </a:p>
          <a:p>
            <a:pPr lvl="1" algn="r" eaLnBrk="1" hangingPunct="1">
              <a:lnSpc>
                <a:spcPct val="150000"/>
              </a:lnSpc>
              <a:buFont typeface="Wingdings" panose="05000000000000000000" pitchFamily="2" charset="2"/>
              <a:buNone/>
            </a:pPr>
            <a:r>
              <a:rPr lang="zh-CN" altLang="en-US" sz="3600" b="1" dirty="0">
                <a:latin typeface="Times New Roman" panose="02020603050405020304" pitchFamily="18" charset="0"/>
              </a:rPr>
              <a:t>－－这个过程就是选课。</a:t>
            </a:r>
            <a:endParaRPr lang="zh-CN" altLang="en-US" sz="3600" b="1"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3555">
                                            <p:txEl>
                                              <p:charRg st="0" end="6"/>
                                            </p:txEl>
                                          </p:spTgt>
                                        </p:tgtEl>
                                        <p:attrNameLst>
                                          <p:attrName>style.visibility</p:attrName>
                                        </p:attrNameLst>
                                      </p:cBhvr>
                                      <p:to>
                                        <p:strVal val="visible"/>
                                      </p:to>
                                    </p:set>
                                    <p:anim calcmode="lin" valueType="num">
                                      <p:cBhvr additive="base">
                                        <p:cTn id="7" dur="500" fill="hold"/>
                                        <p:tgtEl>
                                          <p:spTgt spid="23555">
                                            <p:txEl>
                                              <p:charRg st="0"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5">
                                            <p:txEl>
                                              <p:charRg st="0" end="6"/>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555">
                                            <p:txEl>
                                              <p:charRg st="6" end="44"/>
                                            </p:txEl>
                                          </p:spTgt>
                                        </p:tgtEl>
                                        <p:attrNameLst>
                                          <p:attrName>style.visibility</p:attrName>
                                        </p:attrNameLst>
                                      </p:cBhvr>
                                      <p:to>
                                        <p:strVal val="visible"/>
                                      </p:to>
                                    </p:set>
                                    <p:anim calcmode="lin" valueType="num">
                                      <p:cBhvr additive="base">
                                        <p:cTn id="13" dur="500" fill="hold"/>
                                        <p:tgtEl>
                                          <p:spTgt spid="23555">
                                            <p:txEl>
                                              <p:charRg st="6" end="4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555">
                                            <p:txEl>
                                              <p:charRg st="6" end="4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555">
                                            <p:txEl>
                                              <p:charRg st="44" end="56"/>
                                            </p:txEl>
                                          </p:spTgt>
                                        </p:tgtEl>
                                        <p:attrNameLst>
                                          <p:attrName>style.visibility</p:attrName>
                                        </p:attrNameLst>
                                      </p:cBhvr>
                                      <p:to>
                                        <p:strVal val="visible"/>
                                      </p:to>
                                    </p:set>
                                    <p:anim calcmode="lin" valueType="num">
                                      <p:cBhvr additive="base">
                                        <p:cTn id="19" dur="500" fill="hold"/>
                                        <p:tgtEl>
                                          <p:spTgt spid="23555">
                                            <p:txEl>
                                              <p:charRg st="44" end="5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555">
                                            <p:txEl>
                                              <p:charRg st="44" end="5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Rectangle 3"/>
          <p:cNvSpPr>
            <a:spLocks noGrp="1"/>
          </p:cNvSpPr>
          <p:nvPr>
            <p:ph idx="4294967295"/>
          </p:nvPr>
        </p:nvSpPr>
        <p:spPr>
          <a:xfrm>
            <a:off x="889000" y="931863"/>
            <a:ext cx="7499350" cy="4800600"/>
          </a:xfrm>
        </p:spPr>
        <p:txBody>
          <a:bodyPr vert="horz" wrap="square" lIns="91440" tIns="45720" rIns="91440" bIns="45720" anchor="t"/>
          <a:p>
            <a:pPr marL="82550" indent="0" algn="ctr" eaLnBrk="1" hangingPunct="1">
              <a:buNone/>
            </a:pPr>
            <a:r>
              <a:rPr lang="zh-CN" altLang="en-US" sz="4000" b="1" dirty="0"/>
              <a:t>自我介绍</a:t>
            </a:r>
            <a:endParaRPr lang="en-US" altLang="zh-CN" sz="4000" b="1" dirty="0"/>
          </a:p>
          <a:p>
            <a:pPr marL="403225" lvl="1" indent="0" eaLnBrk="1" hangingPunct="1">
              <a:buNone/>
            </a:pPr>
            <a:endParaRPr lang="en-US" altLang="zh-CN" sz="3600" b="1" dirty="0"/>
          </a:p>
          <a:p>
            <a:pPr marL="403225" lvl="1" indent="0" eaLnBrk="1" hangingPunct="1">
              <a:buNone/>
            </a:pPr>
            <a:r>
              <a:rPr lang="zh-CN" altLang="en-US" sz="3600" b="1" dirty="0"/>
              <a:t>姓    名：朱煜</a:t>
            </a:r>
            <a:endParaRPr lang="en-US" altLang="zh-CN" sz="3600" b="1" dirty="0"/>
          </a:p>
          <a:p>
            <a:pPr marL="403225" lvl="1" indent="0" eaLnBrk="1" hangingPunct="1">
              <a:buNone/>
            </a:pPr>
            <a:r>
              <a:rPr lang="zh-CN" altLang="en-US" sz="3600" b="1" dirty="0"/>
              <a:t>工作部门：教务处</a:t>
            </a:r>
            <a:r>
              <a:rPr lang="en-US" altLang="zh-CN" sz="3600" b="1" dirty="0"/>
              <a:t>(</a:t>
            </a:r>
            <a:r>
              <a:rPr lang="zh-CN" altLang="en-US" sz="3600" b="1" dirty="0"/>
              <a:t>综合楼</a:t>
            </a:r>
            <a:r>
              <a:rPr lang="en-US" altLang="zh-CN" sz="3600" b="1" dirty="0"/>
              <a:t>205)</a:t>
            </a:r>
            <a:endParaRPr lang="en-US" altLang="zh-CN" sz="3600" b="1" dirty="0"/>
          </a:p>
          <a:p>
            <a:pPr marL="403225" lvl="1" indent="0" eaLnBrk="1" hangingPunct="1">
              <a:buNone/>
            </a:pPr>
            <a:r>
              <a:rPr lang="zh-CN" altLang="en-US" sz="3600" b="1" dirty="0"/>
              <a:t>联系电话：</a:t>
            </a:r>
            <a:r>
              <a:rPr lang="en-US" altLang="zh-CN" sz="3600" b="1" dirty="0"/>
              <a:t>66557122</a:t>
            </a:r>
            <a:endParaRPr lang="en-US" altLang="zh-CN" sz="3600" b="1" dirty="0"/>
          </a:p>
          <a:p>
            <a:pPr marL="403225" lvl="1" indent="0" eaLnBrk="1" hangingPunct="1">
              <a:buNone/>
            </a:pPr>
            <a:r>
              <a:rPr lang="en-US" altLang="zh-CN" sz="3600" b="1" dirty="0"/>
              <a:t>E-mail  </a:t>
            </a:r>
            <a:r>
              <a:rPr lang="zh-CN" altLang="en-US" sz="3600" b="1" dirty="0"/>
              <a:t>：</a:t>
            </a:r>
            <a:r>
              <a:rPr lang="en-US" altLang="zh-CN" sz="3600" b="1" dirty="0"/>
              <a:t>lyzhuyu@vip.qq.com</a:t>
            </a:r>
            <a:endParaRPr lang="en-US" altLang="zh-CN"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42">
                                            <p:txEl>
                                              <p:charRg st="0" end="5"/>
                                            </p:txEl>
                                          </p:spTgt>
                                        </p:tgtEl>
                                        <p:attrNameLst>
                                          <p:attrName>style.visibility</p:attrName>
                                        </p:attrNameLst>
                                      </p:cBhvr>
                                      <p:to>
                                        <p:strVal val="visible"/>
                                      </p:to>
                                    </p:set>
                                    <p:animEffect transition="in" filter="fade">
                                      <p:cBhvr>
                                        <p:cTn id="7" dur="500"/>
                                        <p:tgtEl>
                                          <p:spTgt spid="10242">
                                            <p:txEl>
                                              <p:charRg st="0" end="5"/>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242">
                                            <p:txEl>
                                              <p:charRg st="6" end="16"/>
                                            </p:txEl>
                                          </p:spTgt>
                                        </p:tgtEl>
                                        <p:attrNameLst>
                                          <p:attrName>style.visibility</p:attrName>
                                        </p:attrNameLst>
                                      </p:cBhvr>
                                      <p:to>
                                        <p:strVal val="visible"/>
                                      </p:to>
                                    </p:set>
                                    <p:animEffect transition="in" filter="fade">
                                      <p:cBhvr>
                                        <p:cTn id="10" dur="500"/>
                                        <p:tgtEl>
                                          <p:spTgt spid="10242">
                                            <p:txEl>
                                              <p:charRg st="6" end="16"/>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242">
                                            <p:txEl>
                                              <p:charRg st="16" end="33"/>
                                            </p:txEl>
                                          </p:spTgt>
                                        </p:tgtEl>
                                        <p:attrNameLst>
                                          <p:attrName>style.visibility</p:attrName>
                                        </p:attrNameLst>
                                      </p:cBhvr>
                                      <p:to>
                                        <p:strVal val="visible"/>
                                      </p:to>
                                    </p:set>
                                    <p:animEffect transition="in" filter="fade">
                                      <p:cBhvr>
                                        <p:cTn id="13" dur="500"/>
                                        <p:tgtEl>
                                          <p:spTgt spid="10242">
                                            <p:txEl>
                                              <p:charRg st="16" end="33"/>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242">
                                            <p:txEl>
                                              <p:charRg st="33" end="47"/>
                                            </p:txEl>
                                          </p:spTgt>
                                        </p:tgtEl>
                                        <p:attrNameLst>
                                          <p:attrName>style.visibility</p:attrName>
                                        </p:attrNameLst>
                                      </p:cBhvr>
                                      <p:to>
                                        <p:strVal val="visible"/>
                                      </p:to>
                                    </p:set>
                                    <p:animEffect transition="in" filter="fade">
                                      <p:cBhvr>
                                        <p:cTn id="16" dur="500"/>
                                        <p:tgtEl>
                                          <p:spTgt spid="10242">
                                            <p:txEl>
                                              <p:charRg st="33" end="47"/>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242">
                                            <p:txEl>
                                              <p:charRg st="47" end="75"/>
                                            </p:txEl>
                                          </p:spTgt>
                                        </p:tgtEl>
                                        <p:attrNameLst>
                                          <p:attrName>style.visibility</p:attrName>
                                        </p:attrNameLst>
                                      </p:cBhvr>
                                      <p:to>
                                        <p:strVal val="visible"/>
                                      </p:to>
                                    </p:set>
                                    <p:animEffect transition="in" filter="fade">
                                      <p:cBhvr>
                                        <p:cTn id="19" dur="500"/>
                                        <p:tgtEl>
                                          <p:spTgt spid="10242">
                                            <p:txEl>
                                              <p:charRg st="47" end="7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Rectangle 2"/>
          <p:cNvSpPr>
            <a:spLocks noGrp="1" noChangeArrowheads="1"/>
          </p:cNvSpPr>
          <p:nvPr>
            <p:ph type="title" idx="4294967295"/>
          </p:nvPr>
        </p:nvSpPr>
        <p:spPr>
          <a:ln>
            <a:miter/>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mj-lt"/>
                <a:ea typeface="+mj-ea"/>
                <a:cs typeface="+mj-cs"/>
              </a:rPr>
              <a:t>二、选课相关概念（续）</a:t>
            </a:r>
            <a:endPar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mj-lt"/>
              <a:ea typeface="+mj-ea"/>
              <a:cs typeface="+mj-cs"/>
            </a:endParaRPr>
          </a:p>
        </p:txBody>
      </p:sp>
      <p:sp>
        <p:nvSpPr>
          <p:cNvPr id="24579" name="Rectangle 3"/>
          <p:cNvSpPr>
            <a:spLocks noGrp="1"/>
          </p:cNvSpPr>
          <p:nvPr>
            <p:ph idx="4294967295"/>
          </p:nvPr>
        </p:nvSpPr>
        <p:spPr/>
        <p:txBody>
          <a:bodyPr vert="horz" wrap="square" lIns="91440" tIns="45720" rIns="91440" bIns="45720" anchor="t"/>
          <a:p>
            <a:pPr eaLnBrk="1" hangingPunct="1">
              <a:lnSpc>
                <a:spcPct val="150000"/>
              </a:lnSpc>
            </a:pPr>
            <a:r>
              <a:rPr lang="zh-CN" altLang="en-US" sz="4000" b="1" dirty="0">
                <a:latin typeface="Times New Roman" panose="02020603050405020304" pitchFamily="18" charset="0"/>
              </a:rPr>
              <a:t>选课的两种方式</a:t>
            </a:r>
            <a:endParaRPr lang="en-US" altLang="zh-CN" sz="4000" b="1" dirty="0">
              <a:latin typeface="Times New Roman" panose="02020603050405020304" pitchFamily="18" charset="0"/>
            </a:endParaRPr>
          </a:p>
          <a:p>
            <a:pPr lvl="1" eaLnBrk="1" hangingPunct="1">
              <a:lnSpc>
                <a:spcPct val="150000"/>
              </a:lnSpc>
            </a:pPr>
            <a:r>
              <a:rPr lang="zh-CN" altLang="en-US" sz="3600" b="1" dirty="0">
                <a:latin typeface="Times New Roman" panose="02020603050405020304" pitchFamily="18" charset="0"/>
              </a:rPr>
              <a:t>先到先得</a:t>
            </a:r>
            <a:endParaRPr lang="en-US" altLang="zh-CN" sz="3600" b="1" dirty="0">
              <a:latin typeface="Times New Roman" panose="02020603050405020304" pitchFamily="18" charset="0"/>
            </a:endParaRPr>
          </a:p>
          <a:p>
            <a:pPr lvl="1" eaLnBrk="1" hangingPunct="1">
              <a:lnSpc>
                <a:spcPct val="150000"/>
              </a:lnSpc>
            </a:pPr>
            <a:r>
              <a:rPr lang="zh-CN" altLang="en-US" sz="3600" b="1" dirty="0">
                <a:latin typeface="Times New Roman" panose="02020603050405020304" pitchFamily="18" charset="0"/>
              </a:rPr>
              <a:t>筛选－－先填志愿，后期处理</a:t>
            </a:r>
            <a:endParaRPr lang="en-US" altLang="zh-CN" sz="3600" b="1"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4579">
                                            <p:txEl>
                                              <p:charRg st="0" end="8"/>
                                            </p:txEl>
                                          </p:spTgt>
                                        </p:tgtEl>
                                        <p:attrNameLst>
                                          <p:attrName>style.visibility</p:attrName>
                                        </p:attrNameLst>
                                      </p:cBhvr>
                                      <p:to>
                                        <p:strVal val="visible"/>
                                      </p:to>
                                    </p:set>
                                    <p:anim calcmode="lin" valueType="num">
                                      <p:cBhvr additive="base">
                                        <p:cTn id="7" dur="500" fill="hold"/>
                                        <p:tgtEl>
                                          <p:spTgt spid="24579">
                                            <p:txEl>
                                              <p:charRg st="0" end="8"/>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4579">
                                            <p:txEl>
                                              <p:charRg st="0" end="8"/>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4579">
                                            <p:txEl>
                                              <p:charRg st="8" end="13"/>
                                            </p:txEl>
                                          </p:spTgt>
                                        </p:tgtEl>
                                        <p:attrNameLst>
                                          <p:attrName>style.visibility</p:attrName>
                                        </p:attrNameLst>
                                      </p:cBhvr>
                                      <p:to>
                                        <p:strVal val="visible"/>
                                      </p:to>
                                    </p:set>
                                    <p:anim calcmode="lin" valueType="num">
                                      <p:cBhvr additive="base">
                                        <p:cTn id="13" dur="500" fill="hold"/>
                                        <p:tgtEl>
                                          <p:spTgt spid="24579">
                                            <p:txEl>
                                              <p:charRg st="8" end="1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4579">
                                            <p:txEl>
                                              <p:charRg st="8" end="1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4579">
                                            <p:txEl>
                                              <p:charRg st="13" end="27"/>
                                            </p:txEl>
                                          </p:spTgt>
                                        </p:tgtEl>
                                        <p:attrNameLst>
                                          <p:attrName>style.visibility</p:attrName>
                                        </p:attrNameLst>
                                      </p:cBhvr>
                                      <p:to>
                                        <p:strVal val="visible"/>
                                      </p:to>
                                    </p:set>
                                    <p:anim calcmode="lin" valueType="num">
                                      <p:cBhvr additive="base">
                                        <p:cTn id="19" dur="500" fill="hold"/>
                                        <p:tgtEl>
                                          <p:spTgt spid="24579">
                                            <p:txEl>
                                              <p:charRg st="13" end="27"/>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4579">
                                            <p:txEl>
                                              <p:charRg st="13" end="2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Rectangle 2"/>
          <p:cNvSpPr>
            <a:spLocks noGrp="1" noChangeArrowheads="1"/>
          </p:cNvSpPr>
          <p:nvPr>
            <p:ph type="title" idx="4294967295"/>
          </p:nvPr>
        </p:nvSpPr>
        <p:spPr>
          <a:ln>
            <a:miter/>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mj-lt"/>
                <a:ea typeface="+mj-ea"/>
                <a:cs typeface="+mj-cs"/>
              </a:rPr>
              <a:t>二、选课相关概念（续）</a:t>
            </a:r>
            <a:endPar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mj-lt"/>
              <a:ea typeface="+mj-ea"/>
              <a:cs typeface="+mj-cs"/>
            </a:endParaRPr>
          </a:p>
        </p:txBody>
      </p:sp>
      <p:sp>
        <p:nvSpPr>
          <p:cNvPr id="108547" name="Rectangle 3"/>
          <p:cNvSpPr>
            <a:spLocks noGrp="1"/>
          </p:cNvSpPr>
          <p:nvPr>
            <p:ph idx="4294967295"/>
          </p:nvPr>
        </p:nvSpPr>
        <p:spPr>
          <a:xfrm>
            <a:off x="1435100" y="1447800"/>
            <a:ext cx="7499350" cy="766763"/>
          </a:xfrm>
        </p:spPr>
        <p:txBody>
          <a:bodyPr vert="horz" wrap="square" lIns="91440" tIns="45720" rIns="91440" bIns="45720" anchor="t"/>
          <a:p>
            <a:pPr eaLnBrk="1" hangingPunct="1">
              <a:lnSpc>
                <a:spcPct val="140000"/>
              </a:lnSpc>
            </a:pPr>
            <a:r>
              <a:rPr lang="zh-CN" altLang="en-US" sz="3000" b="1" dirty="0">
                <a:latin typeface="Times New Roman" panose="02020603050405020304" pitchFamily="18" charset="0"/>
              </a:rPr>
              <a:t>两种选课模式比较</a:t>
            </a:r>
            <a:endParaRPr lang="en-US" altLang="zh-CN" sz="3000" b="1" dirty="0">
              <a:latin typeface="Times New Roman" panose="02020603050405020304" pitchFamily="18" charset="0"/>
            </a:endParaRPr>
          </a:p>
          <a:p>
            <a:pPr eaLnBrk="1" hangingPunct="1">
              <a:lnSpc>
                <a:spcPct val="140000"/>
              </a:lnSpc>
            </a:pPr>
            <a:endParaRPr lang="en-US" altLang="zh-CN" sz="3000" b="1" dirty="0">
              <a:latin typeface="Times New Roman" panose="02020603050405020304" pitchFamily="18" charset="0"/>
            </a:endParaRPr>
          </a:p>
        </p:txBody>
      </p:sp>
      <p:graphicFrame>
        <p:nvGraphicFramePr>
          <p:cNvPr id="25604" name="Group 4"/>
          <p:cNvGraphicFramePr>
            <a:graphicFrameLocks noGrp="1"/>
          </p:cNvGraphicFramePr>
          <p:nvPr/>
        </p:nvGraphicFramePr>
        <p:xfrm>
          <a:off x="1500188" y="2357438"/>
          <a:ext cx="6858000" cy="3722688"/>
        </p:xfrm>
        <a:graphic>
          <a:graphicData uri="http://schemas.openxmlformats.org/drawingml/2006/table">
            <a:tbl>
              <a:tblPr/>
              <a:tblGrid>
                <a:gridCol w="1428750"/>
                <a:gridCol w="1714500"/>
                <a:gridCol w="2000250"/>
                <a:gridCol w="1714500"/>
              </a:tblGrid>
              <a:tr h="614013">
                <a:tc>
                  <a:txBody>
                    <a:bodyPr/>
                    <a:lstStyle/>
                    <a:p>
                      <a:pPr marL="0" marR="0" lvl="0" indent="82550" algn="ctr" defTabSz="914400" rtl="0" eaLnBrk="1" fontAlgn="base" latinLnBrk="0" hangingPunct="1">
                        <a:lnSpc>
                          <a:spcPct val="100000"/>
                        </a:lnSpc>
                        <a:spcBef>
                          <a:spcPct val="0"/>
                        </a:spcBef>
                        <a:spcAft>
                          <a:spcPct val="0"/>
                        </a:spcAft>
                        <a:buClrTx/>
                        <a:buSzPct val="100000"/>
                        <a:buFontTx/>
                        <a:buNone/>
                      </a:pPr>
                      <a:endParaRPr kumimoji="0" lang="zh-CN" altLang="zh-CN" sz="2400" b="0" i="0" u="none" strike="noStrike" cap="none" normalizeH="0" baseline="0">
                        <a:ln>
                          <a:noFill/>
                        </a:ln>
                        <a:solidFill>
                          <a:srgbClr val="FFFFFF"/>
                        </a:solidFill>
                        <a:effectLst/>
                        <a:latin typeface="Gill Sans MT" panose="020B0502020104020203" pitchFamily="34" charset="0"/>
                        <a:ea typeface="华文中宋" panose="02010600040101010101" pitchFamily="2" charset="-122"/>
                      </a:endParaRPr>
                    </a:p>
                  </a:txBody>
                  <a:tcPr marL="91439" marR="91439" marT="45668" marB="4566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82550" algn="ctr" defTabSz="914400" rtl="0" eaLnBrk="1" fontAlgn="base" latinLnBrk="0" hangingPunct="1">
                        <a:lnSpc>
                          <a:spcPct val="100000"/>
                        </a:lnSpc>
                        <a:spcBef>
                          <a:spcPct val="0"/>
                        </a:spcBef>
                        <a:spcAft>
                          <a:spcPct val="0"/>
                        </a:spcAft>
                        <a:buClrTx/>
                        <a:buSzPct val="100000"/>
                        <a:buFontTx/>
                        <a:buNone/>
                      </a:pPr>
                      <a:r>
                        <a:rPr kumimoji="0" lang="zh-CN" sz="2400" b="1" i="0" u="none" strike="noStrike" cap="none" normalizeH="0" baseline="0">
                          <a:ln>
                            <a:noFill/>
                          </a:ln>
                          <a:solidFill>
                            <a:srgbClr val="FFFFFF"/>
                          </a:solidFill>
                          <a:effectLst/>
                          <a:latin typeface="Gill Sans MT" panose="020B0502020104020203" pitchFamily="34" charset="0"/>
                          <a:ea typeface="华文中宋" panose="02010600040101010101" pitchFamily="2" charset="-122"/>
                        </a:rPr>
                        <a:t>优点</a:t>
                      </a:r>
                      <a:endParaRPr kumimoji="0" lang="zh-CN" sz="2400" b="1" i="0" u="none" strike="noStrike" cap="none" normalizeH="0" baseline="0">
                        <a:ln>
                          <a:noFill/>
                        </a:ln>
                        <a:solidFill>
                          <a:srgbClr val="FFFFFF"/>
                        </a:solidFill>
                        <a:effectLst/>
                        <a:latin typeface="Gill Sans MT" panose="020B0502020104020203" pitchFamily="34" charset="0"/>
                        <a:ea typeface="华文中宋" panose="02010600040101010101" pitchFamily="2" charset="-122"/>
                      </a:endParaRPr>
                    </a:p>
                  </a:txBody>
                  <a:tcPr marL="91439" marR="91439" marT="45668" marB="4566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82550" algn="ctr" defTabSz="914400" rtl="0" eaLnBrk="1" fontAlgn="base" latinLnBrk="0" hangingPunct="1">
                        <a:lnSpc>
                          <a:spcPct val="100000"/>
                        </a:lnSpc>
                        <a:spcBef>
                          <a:spcPct val="0"/>
                        </a:spcBef>
                        <a:spcAft>
                          <a:spcPct val="0"/>
                        </a:spcAft>
                        <a:buClrTx/>
                        <a:buSzPct val="100000"/>
                        <a:buFontTx/>
                        <a:buNone/>
                      </a:pPr>
                      <a:r>
                        <a:rPr kumimoji="0" lang="zh-CN" sz="2400" b="1" i="0" u="none" strike="noStrike" cap="none" normalizeH="0" baseline="0">
                          <a:ln>
                            <a:noFill/>
                          </a:ln>
                          <a:solidFill>
                            <a:srgbClr val="FFFFFF"/>
                          </a:solidFill>
                          <a:effectLst/>
                          <a:latin typeface="Gill Sans MT" panose="020B0502020104020203" pitchFamily="34" charset="0"/>
                          <a:ea typeface="华文中宋" panose="02010600040101010101" pitchFamily="2" charset="-122"/>
                        </a:rPr>
                        <a:t>缺点</a:t>
                      </a:r>
                      <a:endParaRPr kumimoji="0" lang="zh-CN" sz="2400" b="1" i="0" u="none" strike="noStrike" cap="none" normalizeH="0" baseline="0">
                        <a:ln>
                          <a:noFill/>
                        </a:ln>
                        <a:solidFill>
                          <a:srgbClr val="FFFFFF"/>
                        </a:solidFill>
                        <a:effectLst/>
                        <a:latin typeface="Gill Sans MT" panose="020B0502020104020203" pitchFamily="34" charset="0"/>
                        <a:ea typeface="华文中宋" panose="02010600040101010101" pitchFamily="2" charset="-122"/>
                      </a:endParaRPr>
                    </a:p>
                  </a:txBody>
                  <a:tcPr marL="91439" marR="91439" marT="45668" marB="4566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82550" algn="ctr" defTabSz="914400" rtl="0" eaLnBrk="1" fontAlgn="base" latinLnBrk="0" hangingPunct="1">
                        <a:lnSpc>
                          <a:spcPct val="100000"/>
                        </a:lnSpc>
                        <a:spcBef>
                          <a:spcPct val="0"/>
                        </a:spcBef>
                        <a:spcAft>
                          <a:spcPct val="0"/>
                        </a:spcAft>
                        <a:buClrTx/>
                        <a:buSzPct val="100000"/>
                        <a:buFontTx/>
                        <a:buNone/>
                      </a:pPr>
                      <a:r>
                        <a:rPr kumimoji="0" lang="zh-CN" sz="2400" b="1" i="0" u="none" strike="noStrike" cap="none" normalizeH="0" baseline="0">
                          <a:ln>
                            <a:noFill/>
                          </a:ln>
                          <a:solidFill>
                            <a:srgbClr val="FFFFFF"/>
                          </a:solidFill>
                          <a:effectLst/>
                          <a:latin typeface="Gill Sans MT" panose="020B0502020104020203" pitchFamily="34" charset="0"/>
                          <a:ea typeface="华文中宋" panose="02010600040101010101" pitchFamily="2" charset="-122"/>
                        </a:rPr>
                        <a:t>适合情况</a:t>
                      </a:r>
                      <a:endParaRPr kumimoji="0" lang="zh-CN" sz="2400" b="1" i="0" u="none" strike="noStrike" cap="none" normalizeH="0" baseline="0">
                        <a:ln>
                          <a:noFill/>
                        </a:ln>
                        <a:solidFill>
                          <a:srgbClr val="FFFFFF"/>
                        </a:solidFill>
                        <a:effectLst/>
                        <a:latin typeface="Gill Sans MT" panose="020B0502020104020203" pitchFamily="34" charset="0"/>
                        <a:ea typeface="华文中宋" panose="02010600040101010101" pitchFamily="2" charset="-122"/>
                      </a:endParaRPr>
                    </a:p>
                  </a:txBody>
                  <a:tcPr marL="91439" marR="91439" marT="45668" marB="4566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554337">
                <a:tc>
                  <a:txBody>
                    <a:bodyPr/>
                    <a:lstStyle/>
                    <a:p>
                      <a:pPr marL="0" marR="0" lvl="0" indent="82550" algn="ctr" defTabSz="914400" rtl="0" eaLnBrk="1" fontAlgn="base" latinLnBrk="0" hangingPunct="1">
                        <a:lnSpc>
                          <a:spcPct val="100000"/>
                        </a:lnSpc>
                        <a:spcBef>
                          <a:spcPct val="0"/>
                        </a:spcBef>
                        <a:spcAft>
                          <a:spcPct val="0"/>
                        </a:spcAft>
                        <a:buClrTx/>
                        <a:buSzPct val="100000"/>
                        <a:buFontTx/>
                        <a:buNone/>
                      </a:pPr>
                      <a:r>
                        <a:rPr kumimoji="0" lang="zh-CN" sz="2400" b="1" i="0" u="none" strike="noStrike" cap="none" normalizeH="0" baseline="0">
                          <a:ln>
                            <a:noFill/>
                          </a:ln>
                          <a:solidFill>
                            <a:srgbClr val="000000"/>
                          </a:solidFill>
                          <a:effectLst/>
                          <a:latin typeface="Gill Sans MT" panose="020B0502020104020203" pitchFamily="34" charset="0"/>
                          <a:ea typeface="华文中宋" panose="02010600040101010101" pitchFamily="2" charset="-122"/>
                        </a:rPr>
                        <a:t>先到先得</a:t>
                      </a:r>
                      <a:endParaRPr kumimoji="0" lang="zh-CN" sz="2400" b="1" i="0" u="none" strike="noStrike" cap="none" normalizeH="0" baseline="0">
                        <a:ln>
                          <a:noFill/>
                        </a:ln>
                        <a:solidFill>
                          <a:srgbClr val="000000"/>
                        </a:solidFill>
                        <a:effectLst/>
                        <a:latin typeface="Gill Sans MT" panose="020B0502020104020203" pitchFamily="34" charset="0"/>
                        <a:ea typeface="华文中宋" panose="02010600040101010101" pitchFamily="2" charset="-122"/>
                      </a:endParaRPr>
                    </a:p>
                  </a:txBody>
                  <a:tcPr marL="91439" marR="91439" marT="45668" marB="4566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c>
                  <a:txBody>
                    <a:bodyPr/>
                    <a:lstStyle/>
                    <a:p>
                      <a:pPr marL="0" marR="0" lvl="0" indent="82550" algn="l" defTabSz="914400" rtl="0" eaLnBrk="1" fontAlgn="base" latinLnBrk="0" hangingPunct="1">
                        <a:lnSpc>
                          <a:spcPct val="100000"/>
                        </a:lnSpc>
                        <a:spcBef>
                          <a:spcPct val="0"/>
                        </a:spcBef>
                        <a:spcAft>
                          <a:spcPct val="0"/>
                        </a:spcAft>
                        <a:buClrTx/>
                        <a:buSzPct val="100000"/>
                        <a:buFontTx/>
                        <a:buNone/>
                      </a:pPr>
                      <a:r>
                        <a:rPr kumimoji="0" lang="zh-CN" altLang="en-US" sz="2400" b="1" i="0" u="none" strike="noStrike" cap="none" normalizeH="0" baseline="0">
                          <a:ln>
                            <a:noFill/>
                          </a:ln>
                          <a:solidFill>
                            <a:srgbClr val="000000"/>
                          </a:solidFill>
                          <a:effectLst/>
                          <a:latin typeface="Gill Sans MT" panose="020B0502020104020203" pitchFamily="34" charset="0"/>
                          <a:ea typeface="华文中宋" panose="02010600040101010101" pitchFamily="2" charset="-122"/>
                        </a:rPr>
                        <a:t>结果即时、</a:t>
                      </a:r>
                      <a:endParaRPr kumimoji="0" lang="en-US" sz="2400" b="1" i="0" u="none" strike="noStrike" cap="none" normalizeH="0" baseline="0">
                        <a:ln>
                          <a:noFill/>
                        </a:ln>
                        <a:solidFill>
                          <a:srgbClr val="000000"/>
                        </a:solidFill>
                        <a:effectLst/>
                        <a:latin typeface="Gill Sans MT" panose="020B0502020104020203" pitchFamily="34" charset="0"/>
                        <a:ea typeface="华文中宋" panose="02010600040101010101" pitchFamily="2" charset="-122"/>
                      </a:endParaRPr>
                    </a:p>
                    <a:p>
                      <a:pPr marL="0" marR="0" lvl="0" indent="82550" algn="l" defTabSz="914400" rtl="0" eaLnBrk="1" fontAlgn="base" latinLnBrk="0" hangingPunct="1">
                        <a:lnSpc>
                          <a:spcPct val="100000"/>
                        </a:lnSpc>
                        <a:spcBef>
                          <a:spcPct val="0"/>
                        </a:spcBef>
                        <a:spcAft>
                          <a:spcPct val="0"/>
                        </a:spcAft>
                        <a:buClrTx/>
                        <a:buSzPct val="100000"/>
                        <a:buFontTx/>
                        <a:buNone/>
                      </a:pPr>
                      <a:r>
                        <a:rPr kumimoji="0" lang="zh-CN" altLang="en-US" sz="2400" b="1" i="0" u="none" strike="noStrike" cap="none" normalizeH="0" baseline="0">
                          <a:ln>
                            <a:noFill/>
                          </a:ln>
                          <a:solidFill>
                            <a:srgbClr val="000000"/>
                          </a:solidFill>
                          <a:effectLst/>
                          <a:latin typeface="Gill Sans MT" panose="020B0502020104020203" pitchFamily="34" charset="0"/>
                          <a:ea typeface="华文中宋" panose="02010600040101010101" pitchFamily="2" charset="-122"/>
                        </a:rPr>
                        <a:t>基本无需后期处理</a:t>
                      </a:r>
                      <a:endParaRPr kumimoji="0" lang="zh-CN" altLang="en-US" sz="2400" b="1" i="0" u="none" strike="noStrike" cap="none" normalizeH="0" baseline="0">
                        <a:ln>
                          <a:noFill/>
                        </a:ln>
                        <a:solidFill>
                          <a:srgbClr val="000000"/>
                        </a:solidFill>
                        <a:effectLst/>
                        <a:latin typeface="Gill Sans MT" panose="020B0502020104020203" pitchFamily="34" charset="0"/>
                        <a:ea typeface="华文中宋" panose="02010600040101010101" pitchFamily="2" charset="-122"/>
                      </a:endParaRPr>
                    </a:p>
                  </a:txBody>
                  <a:tcPr marL="91439" marR="91439" marT="45668" marB="4566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c>
                  <a:txBody>
                    <a:bodyPr/>
                    <a:lstStyle/>
                    <a:p>
                      <a:pPr marL="0" marR="0" lvl="0" indent="82550" algn="l" defTabSz="914400" rtl="0" eaLnBrk="1" fontAlgn="base" latinLnBrk="0" hangingPunct="1">
                        <a:lnSpc>
                          <a:spcPct val="100000"/>
                        </a:lnSpc>
                        <a:spcBef>
                          <a:spcPct val="0"/>
                        </a:spcBef>
                        <a:spcAft>
                          <a:spcPct val="0"/>
                        </a:spcAft>
                        <a:buClrTx/>
                        <a:buSzPct val="100000"/>
                        <a:buFontTx/>
                        <a:buNone/>
                      </a:pPr>
                      <a:r>
                        <a:rPr kumimoji="0" lang="zh-CN" sz="2400" b="1" i="0" u="none" strike="noStrike" cap="none" normalizeH="0" baseline="0">
                          <a:ln>
                            <a:noFill/>
                          </a:ln>
                          <a:solidFill>
                            <a:srgbClr val="000000"/>
                          </a:solidFill>
                          <a:effectLst/>
                          <a:latin typeface="Gill Sans MT" panose="020B0502020104020203" pitchFamily="34" charset="0"/>
                          <a:ea typeface="华文中宋" panose="02010600040101010101" pitchFamily="2" charset="-122"/>
                        </a:rPr>
                        <a:t>学生需提前排队、对服务器硬件要求较高</a:t>
                      </a:r>
                      <a:endParaRPr kumimoji="0" lang="zh-CN" sz="2400" b="1" i="0" u="none" strike="noStrike" cap="none" normalizeH="0" baseline="0">
                        <a:ln>
                          <a:noFill/>
                        </a:ln>
                        <a:solidFill>
                          <a:srgbClr val="000000"/>
                        </a:solidFill>
                        <a:effectLst/>
                        <a:latin typeface="Gill Sans MT" panose="020B0502020104020203" pitchFamily="34" charset="0"/>
                        <a:ea typeface="华文中宋" panose="02010600040101010101" pitchFamily="2" charset="-122"/>
                      </a:endParaRPr>
                    </a:p>
                  </a:txBody>
                  <a:tcPr marL="91439" marR="91439" marT="45668" marB="4566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c>
                  <a:txBody>
                    <a:bodyPr/>
                    <a:lstStyle/>
                    <a:p>
                      <a:pPr marL="0" marR="0" lvl="0" indent="82550" algn="l" defTabSz="914400" rtl="0" eaLnBrk="1" fontAlgn="base" latinLnBrk="0" hangingPunct="1">
                        <a:lnSpc>
                          <a:spcPct val="100000"/>
                        </a:lnSpc>
                        <a:spcBef>
                          <a:spcPct val="0"/>
                        </a:spcBef>
                        <a:spcAft>
                          <a:spcPct val="0"/>
                        </a:spcAft>
                        <a:buClrTx/>
                        <a:buSzPct val="100000"/>
                        <a:buFontTx/>
                        <a:buNone/>
                      </a:pPr>
                      <a:r>
                        <a:rPr kumimoji="0" lang="zh-CN" sz="2400" b="1" i="0" u="none" strike="noStrike" cap="none" normalizeH="0" baseline="0">
                          <a:ln>
                            <a:noFill/>
                          </a:ln>
                          <a:solidFill>
                            <a:srgbClr val="000000"/>
                          </a:solidFill>
                          <a:effectLst/>
                          <a:latin typeface="Gill Sans MT" panose="020B0502020104020203" pitchFamily="34" charset="0"/>
                          <a:ea typeface="华文中宋" panose="02010600040101010101" pitchFamily="2" charset="-122"/>
                        </a:rPr>
                        <a:t>参与人数较少</a:t>
                      </a:r>
                      <a:endParaRPr kumimoji="0" lang="zh-CN" sz="2400" b="1" i="0" u="none" strike="noStrike" cap="none" normalizeH="0" baseline="0">
                        <a:ln>
                          <a:noFill/>
                        </a:ln>
                        <a:solidFill>
                          <a:srgbClr val="000000"/>
                        </a:solidFill>
                        <a:effectLst/>
                        <a:latin typeface="Gill Sans MT" panose="020B0502020104020203" pitchFamily="34" charset="0"/>
                        <a:ea typeface="华文中宋" panose="02010600040101010101" pitchFamily="2" charset="-122"/>
                      </a:endParaRPr>
                    </a:p>
                  </a:txBody>
                  <a:tcPr marL="91439" marR="91439" marT="45668" marB="4566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EDCE1"/>
                    </a:solidFill>
                  </a:tcPr>
                </a:tc>
              </a:tr>
              <a:tr h="1554337">
                <a:tc>
                  <a:txBody>
                    <a:bodyPr/>
                    <a:lstStyle/>
                    <a:p>
                      <a:pPr marL="0" marR="0" lvl="0" indent="82550" algn="ctr" defTabSz="914400" rtl="0" eaLnBrk="1" fontAlgn="base" latinLnBrk="0" hangingPunct="1">
                        <a:lnSpc>
                          <a:spcPct val="100000"/>
                        </a:lnSpc>
                        <a:spcBef>
                          <a:spcPct val="0"/>
                        </a:spcBef>
                        <a:spcAft>
                          <a:spcPct val="0"/>
                        </a:spcAft>
                        <a:buClrTx/>
                        <a:buSzPct val="100000"/>
                        <a:buFontTx/>
                        <a:buNone/>
                      </a:pPr>
                      <a:r>
                        <a:rPr kumimoji="0" lang="zh-CN" sz="2400" b="1" i="0" u="none" strike="noStrike" cap="none" normalizeH="0" baseline="0">
                          <a:ln>
                            <a:noFill/>
                          </a:ln>
                          <a:solidFill>
                            <a:srgbClr val="000000"/>
                          </a:solidFill>
                          <a:effectLst/>
                          <a:latin typeface="Gill Sans MT" panose="020B0502020104020203" pitchFamily="34" charset="0"/>
                          <a:ea typeface="华文中宋" panose="02010600040101010101" pitchFamily="2" charset="-122"/>
                        </a:rPr>
                        <a:t>筛选</a:t>
                      </a:r>
                      <a:endParaRPr kumimoji="0" lang="zh-CN" sz="2400" b="1" i="0" u="none" strike="noStrike" cap="none" normalizeH="0" baseline="0">
                        <a:ln>
                          <a:noFill/>
                        </a:ln>
                        <a:solidFill>
                          <a:srgbClr val="000000"/>
                        </a:solidFill>
                        <a:effectLst/>
                        <a:latin typeface="Gill Sans MT" panose="020B0502020104020203" pitchFamily="34" charset="0"/>
                        <a:ea typeface="华文中宋" panose="02010600040101010101" pitchFamily="2" charset="-122"/>
                      </a:endParaRPr>
                    </a:p>
                  </a:txBody>
                  <a:tcPr marL="91439" marR="91439" marT="45668" marB="4566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1"/>
                    </a:solidFill>
                  </a:tcPr>
                </a:tc>
                <a:tc>
                  <a:txBody>
                    <a:bodyPr/>
                    <a:lstStyle/>
                    <a:p>
                      <a:pPr marL="0" marR="0" lvl="0" indent="82550" algn="l" defTabSz="914400" rtl="0" eaLnBrk="1" fontAlgn="base" latinLnBrk="0" hangingPunct="1">
                        <a:lnSpc>
                          <a:spcPct val="100000"/>
                        </a:lnSpc>
                        <a:spcBef>
                          <a:spcPct val="0"/>
                        </a:spcBef>
                        <a:spcAft>
                          <a:spcPct val="0"/>
                        </a:spcAft>
                        <a:buClrTx/>
                        <a:buSzPct val="100000"/>
                        <a:buFontTx/>
                        <a:buNone/>
                      </a:pPr>
                      <a:r>
                        <a:rPr kumimoji="0" lang="zh-CN" sz="2400" b="1" i="0" u="none" strike="noStrike" cap="none" normalizeH="0" baseline="0">
                          <a:ln>
                            <a:noFill/>
                          </a:ln>
                          <a:solidFill>
                            <a:srgbClr val="000000"/>
                          </a:solidFill>
                          <a:effectLst/>
                          <a:latin typeface="Gill Sans MT" panose="020B0502020104020203" pitchFamily="34" charset="0"/>
                          <a:ea typeface="华文中宋" panose="02010600040101010101" pitchFamily="2" charset="-122"/>
                        </a:rPr>
                        <a:t>学生无需提前排队、对服务器硬件要求不高</a:t>
                      </a:r>
                      <a:endParaRPr kumimoji="0" lang="zh-CN" sz="2400" b="1" i="0" u="none" strike="noStrike" cap="none" normalizeH="0" baseline="0">
                        <a:ln>
                          <a:noFill/>
                        </a:ln>
                        <a:solidFill>
                          <a:srgbClr val="000000"/>
                        </a:solidFill>
                        <a:effectLst/>
                        <a:latin typeface="Gill Sans MT" panose="020B0502020104020203" pitchFamily="34" charset="0"/>
                        <a:ea typeface="华文中宋" panose="02010600040101010101" pitchFamily="2" charset="-122"/>
                      </a:endParaRPr>
                    </a:p>
                  </a:txBody>
                  <a:tcPr marL="91439" marR="91439" marT="45668" marB="4566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1"/>
                    </a:solidFill>
                  </a:tcPr>
                </a:tc>
                <a:tc>
                  <a:txBody>
                    <a:bodyPr/>
                    <a:lstStyle/>
                    <a:p>
                      <a:pPr marL="0" marR="0" lvl="0" indent="82550" algn="l" defTabSz="914400" rtl="0" eaLnBrk="1" fontAlgn="base" latinLnBrk="0" hangingPunct="1">
                        <a:lnSpc>
                          <a:spcPct val="100000"/>
                        </a:lnSpc>
                        <a:spcBef>
                          <a:spcPct val="0"/>
                        </a:spcBef>
                        <a:spcAft>
                          <a:spcPct val="0"/>
                        </a:spcAft>
                        <a:buClrTx/>
                        <a:buSzPct val="100000"/>
                        <a:buFontTx/>
                        <a:buNone/>
                      </a:pPr>
                      <a:r>
                        <a:rPr kumimoji="0" lang="zh-CN" altLang="en-US" sz="2400" b="1" i="0" u="none" strike="noStrike" cap="none" normalizeH="0" baseline="0">
                          <a:ln>
                            <a:noFill/>
                          </a:ln>
                          <a:solidFill>
                            <a:srgbClr val="000000"/>
                          </a:solidFill>
                          <a:effectLst/>
                          <a:latin typeface="Gill Sans MT" panose="020B0502020104020203" pitchFamily="34" charset="0"/>
                          <a:ea typeface="华文中宋" panose="02010600040101010101" pitchFamily="2" charset="-122"/>
                        </a:rPr>
                        <a:t>结果不即时、</a:t>
                      </a:r>
                      <a:endParaRPr kumimoji="0" lang="en-US" sz="2400" b="1" i="0" u="none" strike="noStrike" cap="none" normalizeH="0" baseline="0">
                        <a:ln>
                          <a:noFill/>
                        </a:ln>
                        <a:solidFill>
                          <a:srgbClr val="000000"/>
                        </a:solidFill>
                        <a:effectLst/>
                        <a:latin typeface="Gill Sans MT" panose="020B0502020104020203" pitchFamily="34" charset="0"/>
                        <a:ea typeface="华文中宋" panose="02010600040101010101" pitchFamily="2" charset="-122"/>
                      </a:endParaRPr>
                    </a:p>
                    <a:p>
                      <a:pPr marL="0" marR="0" lvl="0" indent="82550" algn="l" defTabSz="914400" rtl="0" eaLnBrk="1" fontAlgn="base" latinLnBrk="0" hangingPunct="1">
                        <a:lnSpc>
                          <a:spcPct val="100000"/>
                        </a:lnSpc>
                        <a:spcBef>
                          <a:spcPct val="0"/>
                        </a:spcBef>
                        <a:spcAft>
                          <a:spcPct val="0"/>
                        </a:spcAft>
                        <a:buClrTx/>
                        <a:buSzPct val="100000"/>
                        <a:buFontTx/>
                        <a:buNone/>
                      </a:pPr>
                      <a:r>
                        <a:rPr kumimoji="0" lang="zh-CN" altLang="en-US" sz="2400" b="1" i="0" u="none" strike="noStrike" cap="none" normalizeH="0" baseline="0">
                          <a:ln>
                            <a:noFill/>
                          </a:ln>
                          <a:solidFill>
                            <a:srgbClr val="000000"/>
                          </a:solidFill>
                          <a:effectLst/>
                          <a:latin typeface="Gill Sans MT" panose="020B0502020104020203" pitchFamily="34" charset="0"/>
                          <a:ea typeface="华文中宋" panose="02010600040101010101" pitchFamily="2" charset="-122"/>
                        </a:rPr>
                        <a:t>后期处理比较复杂</a:t>
                      </a:r>
                      <a:endParaRPr kumimoji="0" lang="zh-CN" altLang="en-US" sz="2400" b="1" i="0" u="none" strike="noStrike" cap="none" normalizeH="0" baseline="0">
                        <a:ln>
                          <a:noFill/>
                        </a:ln>
                        <a:solidFill>
                          <a:srgbClr val="000000"/>
                        </a:solidFill>
                        <a:effectLst/>
                        <a:latin typeface="Gill Sans MT" panose="020B0502020104020203" pitchFamily="34" charset="0"/>
                        <a:ea typeface="华文中宋" panose="02010600040101010101" pitchFamily="2" charset="-122"/>
                      </a:endParaRPr>
                    </a:p>
                  </a:txBody>
                  <a:tcPr marL="91439" marR="91439" marT="45668" marB="4566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1"/>
                    </a:solidFill>
                  </a:tcPr>
                </a:tc>
                <a:tc>
                  <a:txBody>
                    <a:bodyPr/>
                    <a:lstStyle/>
                    <a:p>
                      <a:pPr marL="0" marR="0" lvl="0" indent="82550" algn="l" defTabSz="914400" rtl="0" eaLnBrk="1" fontAlgn="base" latinLnBrk="0" hangingPunct="1">
                        <a:lnSpc>
                          <a:spcPct val="100000"/>
                        </a:lnSpc>
                        <a:spcBef>
                          <a:spcPct val="0"/>
                        </a:spcBef>
                        <a:spcAft>
                          <a:spcPct val="0"/>
                        </a:spcAft>
                        <a:buClrTx/>
                        <a:buSzPct val="100000"/>
                        <a:buFontTx/>
                        <a:buNone/>
                      </a:pPr>
                      <a:r>
                        <a:rPr kumimoji="0" lang="zh-CN" sz="2400" b="1" i="0" u="none" strike="noStrike" cap="none" normalizeH="0" baseline="0">
                          <a:ln>
                            <a:noFill/>
                          </a:ln>
                          <a:solidFill>
                            <a:srgbClr val="000000"/>
                          </a:solidFill>
                          <a:effectLst/>
                          <a:latin typeface="Gill Sans MT" panose="020B0502020104020203" pitchFamily="34" charset="0"/>
                          <a:ea typeface="华文中宋" panose="02010600040101010101" pitchFamily="2" charset="-122"/>
                        </a:rPr>
                        <a:t>参与人数较多</a:t>
                      </a:r>
                      <a:endParaRPr kumimoji="0" lang="zh-CN" sz="2400" b="1" i="0" u="none" strike="noStrike" cap="none" normalizeH="0" baseline="0">
                        <a:ln>
                          <a:noFill/>
                        </a:ln>
                        <a:solidFill>
                          <a:srgbClr val="000000"/>
                        </a:solidFill>
                        <a:effectLst/>
                        <a:latin typeface="Gill Sans MT" panose="020B0502020104020203" pitchFamily="34" charset="0"/>
                        <a:ea typeface="华文中宋" panose="02010600040101010101" pitchFamily="2" charset="-122"/>
                      </a:endParaRPr>
                    </a:p>
                  </a:txBody>
                  <a:tcPr marL="91439" marR="91439" marT="45668" marB="4566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EF1"/>
                    </a:solidFill>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Rectangle 2"/>
          <p:cNvSpPr>
            <a:spLocks noGrp="1" noChangeArrowheads="1"/>
          </p:cNvSpPr>
          <p:nvPr>
            <p:ph type="title" idx="4294967295"/>
          </p:nvPr>
        </p:nvSpPr>
        <p:spPr>
          <a:ln>
            <a:miter/>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mj-lt"/>
                <a:ea typeface="+mj-ea"/>
                <a:cs typeface="+mj-cs"/>
              </a:rPr>
              <a:t>二、选课相关概念（续）</a:t>
            </a:r>
            <a:endPar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mj-lt"/>
              <a:ea typeface="+mj-ea"/>
              <a:cs typeface="+mj-cs"/>
            </a:endParaRPr>
          </a:p>
        </p:txBody>
      </p:sp>
      <p:sp>
        <p:nvSpPr>
          <p:cNvPr id="26627" name="Rectangle 3"/>
          <p:cNvSpPr>
            <a:spLocks noGrp="1"/>
          </p:cNvSpPr>
          <p:nvPr>
            <p:ph idx="4294967295"/>
          </p:nvPr>
        </p:nvSpPr>
        <p:spPr/>
        <p:txBody>
          <a:bodyPr vert="horz" wrap="square" lIns="91440" tIns="45720" rIns="91440" bIns="45720" anchor="t"/>
          <a:p>
            <a:pPr eaLnBrk="1" hangingPunct="1">
              <a:lnSpc>
                <a:spcPct val="150000"/>
              </a:lnSpc>
            </a:pPr>
            <a:r>
              <a:rPr lang="zh-CN" altLang="en-US" sz="3700" b="1" dirty="0">
                <a:latin typeface="Times New Roman" panose="02020603050405020304" pitchFamily="18" charset="0"/>
              </a:rPr>
              <a:t>我院选课安排以及采取方式</a:t>
            </a:r>
            <a:endParaRPr lang="en-US" altLang="zh-CN" sz="3700" b="1" dirty="0">
              <a:latin typeface="Times New Roman" panose="02020603050405020304" pitchFamily="18" charset="0"/>
            </a:endParaRPr>
          </a:p>
          <a:p>
            <a:pPr lvl="1" eaLnBrk="1" hangingPunct="1">
              <a:lnSpc>
                <a:spcPct val="150000"/>
              </a:lnSpc>
            </a:pPr>
            <a:r>
              <a:rPr lang="zh-CN" altLang="en-US" sz="3000" b="1" dirty="0">
                <a:latin typeface="Times New Roman" panose="02020603050405020304" pitchFamily="18" charset="0"/>
              </a:rPr>
              <a:t>第</a:t>
            </a:r>
            <a:r>
              <a:rPr lang="en-US" altLang="zh-CN" sz="3000" b="1" dirty="0">
                <a:latin typeface="Times New Roman" panose="02020603050405020304" pitchFamily="18" charset="0"/>
              </a:rPr>
              <a:t>1</a:t>
            </a:r>
            <a:r>
              <a:rPr lang="zh-CN" altLang="en-US" sz="3000" b="1" dirty="0">
                <a:latin typeface="Times New Roman" panose="02020603050405020304" pitchFamily="18" charset="0"/>
              </a:rPr>
              <a:t>轮－－初选：每学期第</a:t>
            </a:r>
            <a:r>
              <a:rPr lang="en-US" altLang="zh-CN" sz="3000" b="1" dirty="0">
                <a:latin typeface="Times New Roman" panose="02020603050405020304" pitchFamily="18" charset="0"/>
              </a:rPr>
              <a:t>16</a:t>
            </a:r>
            <a:r>
              <a:rPr lang="zh-CN" altLang="en-US" sz="3000" b="1" dirty="0">
                <a:latin typeface="Times New Roman" panose="02020603050405020304" pitchFamily="18" charset="0"/>
              </a:rPr>
              <a:t>周（筛选）</a:t>
            </a:r>
            <a:endParaRPr lang="en-US" altLang="zh-CN" sz="3000" b="1" dirty="0">
              <a:latin typeface="Times New Roman" panose="02020603050405020304" pitchFamily="18" charset="0"/>
            </a:endParaRPr>
          </a:p>
          <a:p>
            <a:pPr lvl="1" eaLnBrk="1" hangingPunct="1">
              <a:lnSpc>
                <a:spcPct val="150000"/>
              </a:lnSpc>
            </a:pPr>
            <a:r>
              <a:rPr lang="zh-CN" altLang="en-US" sz="3000" b="1" dirty="0">
                <a:latin typeface="Times New Roman" panose="02020603050405020304" pitchFamily="18" charset="0"/>
              </a:rPr>
              <a:t>第</a:t>
            </a:r>
            <a:r>
              <a:rPr lang="en-US" altLang="zh-CN" sz="3000" b="1" dirty="0">
                <a:latin typeface="Times New Roman" panose="02020603050405020304" pitchFamily="18" charset="0"/>
              </a:rPr>
              <a:t>2</a:t>
            </a:r>
            <a:r>
              <a:rPr lang="zh-CN" altLang="en-US" sz="3000" b="1" dirty="0">
                <a:latin typeface="Times New Roman" panose="02020603050405020304" pitchFamily="18" charset="0"/>
              </a:rPr>
              <a:t>轮－－补选：每学期第</a:t>
            </a:r>
            <a:r>
              <a:rPr lang="en-US" altLang="zh-CN" sz="3000" b="1" dirty="0">
                <a:latin typeface="Times New Roman" panose="02020603050405020304" pitchFamily="18" charset="0"/>
              </a:rPr>
              <a:t>17</a:t>
            </a:r>
            <a:r>
              <a:rPr lang="zh-CN" altLang="en-US" sz="3000" b="1" dirty="0">
                <a:latin typeface="Times New Roman" panose="02020603050405020304" pitchFamily="18" charset="0"/>
              </a:rPr>
              <a:t>周的前半周（先到先得）　</a:t>
            </a:r>
            <a:endParaRPr lang="en-US" altLang="zh-CN" sz="3000" b="1" dirty="0">
              <a:solidFill>
                <a:srgbClr val="FF0000"/>
              </a:solidFill>
              <a:latin typeface="Times New Roman" panose="02020603050405020304" pitchFamily="18" charset="0"/>
            </a:endParaRPr>
          </a:p>
          <a:p>
            <a:pPr lvl="1" eaLnBrk="1" hangingPunct="1">
              <a:lnSpc>
                <a:spcPct val="150000"/>
              </a:lnSpc>
            </a:pPr>
            <a:r>
              <a:rPr lang="zh-CN" altLang="en-US" sz="3000" b="1" dirty="0">
                <a:latin typeface="Times New Roman" panose="02020603050405020304" pitchFamily="18" charset="0"/>
              </a:rPr>
              <a:t>第</a:t>
            </a:r>
            <a:r>
              <a:rPr lang="en-US" altLang="zh-CN" sz="3000" b="1" dirty="0">
                <a:latin typeface="Times New Roman" panose="02020603050405020304" pitchFamily="18" charset="0"/>
              </a:rPr>
              <a:t>3</a:t>
            </a:r>
            <a:r>
              <a:rPr lang="zh-CN" altLang="en-US" sz="3000" b="1" dirty="0">
                <a:latin typeface="Times New Roman" panose="02020603050405020304" pitchFamily="18" charset="0"/>
              </a:rPr>
              <a:t>轮－－退选：下学期的第</a:t>
            </a:r>
            <a:r>
              <a:rPr lang="en-US" altLang="zh-CN" sz="3000" b="1" dirty="0">
                <a:latin typeface="Times New Roman" panose="02020603050405020304" pitchFamily="18" charset="0"/>
              </a:rPr>
              <a:t>1-2</a:t>
            </a:r>
            <a:r>
              <a:rPr lang="zh-CN" altLang="en-US" sz="3000" b="1" dirty="0">
                <a:latin typeface="Times New Roman" panose="02020603050405020304" pitchFamily="18" charset="0"/>
              </a:rPr>
              <a:t>周</a:t>
            </a:r>
            <a:endParaRPr lang="en-US" altLang="zh-CN" sz="3000" b="1" dirty="0">
              <a:latin typeface="Times New Roman" panose="02020603050405020304" pitchFamily="18" charset="0"/>
            </a:endParaRPr>
          </a:p>
          <a:p>
            <a:pPr lvl="1" eaLnBrk="1" hangingPunct="1">
              <a:lnSpc>
                <a:spcPct val="150000"/>
              </a:lnSpc>
            </a:pPr>
            <a:r>
              <a:rPr lang="zh-CN" altLang="en-US" sz="3000" b="1" dirty="0">
                <a:latin typeface="Times New Roman" panose="02020603050405020304" pitchFamily="18" charset="0"/>
              </a:rPr>
              <a:t>具体安排以教务处通知为准</a:t>
            </a:r>
            <a:endParaRPr lang="en-US" altLang="zh-CN" sz="3000" b="1"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6627">
                                            <p:txEl>
                                              <p:charRg st="0" end="13"/>
                                            </p:txEl>
                                          </p:spTgt>
                                        </p:tgtEl>
                                        <p:attrNameLst>
                                          <p:attrName>style.visibility</p:attrName>
                                        </p:attrNameLst>
                                      </p:cBhvr>
                                      <p:to>
                                        <p:strVal val="visible"/>
                                      </p:to>
                                    </p:set>
                                    <p:anim calcmode="lin" valueType="num">
                                      <p:cBhvr additive="base">
                                        <p:cTn id="7" dur="500" fill="hold"/>
                                        <p:tgtEl>
                                          <p:spTgt spid="26627">
                                            <p:txEl>
                                              <p:charRg st="0" end="1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6627">
                                            <p:txEl>
                                              <p:charRg st="0" end="13"/>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6627">
                                            <p:txEl>
                                              <p:charRg st="13" end="33"/>
                                            </p:txEl>
                                          </p:spTgt>
                                        </p:tgtEl>
                                        <p:attrNameLst>
                                          <p:attrName>style.visibility</p:attrName>
                                        </p:attrNameLst>
                                      </p:cBhvr>
                                      <p:to>
                                        <p:strVal val="visible"/>
                                      </p:to>
                                    </p:set>
                                    <p:anim calcmode="lin" valueType="num">
                                      <p:cBhvr additive="base">
                                        <p:cTn id="13" dur="500" fill="hold"/>
                                        <p:tgtEl>
                                          <p:spTgt spid="26627">
                                            <p:txEl>
                                              <p:charRg st="13" end="3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6627">
                                            <p:txEl>
                                              <p:charRg st="13" end="3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6627">
                                            <p:txEl>
                                              <p:charRg st="33" end="60"/>
                                            </p:txEl>
                                          </p:spTgt>
                                        </p:tgtEl>
                                        <p:attrNameLst>
                                          <p:attrName>style.visibility</p:attrName>
                                        </p:attrNameLst>
                                      </p:cBhvr>
                                      <p:to>
                                        <p:strVal val="visible"/>
                                      </p:to>
                                    </p:set>
                                    <p:anim calcmode="lin" valueType="num">
                                      <p:cBhvr additive="base">
                                        <p:cTn id="19" dur="500" fill="hold"/>
                                        <p:tgtEl>
                                          <p:spTgt spid="26627">
                                            <p:txEl>
                                              <p:charRg st="33" end="6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6627">
                                            <p:txEl>
                                              <p:charRg st="33" end="6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6627">
                                            <p:txEl>
                                              <p:charRg st="60" end="78"/>
                                            </p:txEl>
                                          </p:spTgt>
                                        </p:tgtEl>
                                        <p:attrNameLst>
                                          <p:attrName>style.visibility</p:attrName>
                                        </p:attrNameLst>
                                      </p:cBhvr>
                                      <p:to>
                                        <p:strVal val="visible"/>
                                      </p:to>
                                    </p:set>
                                    <p:anim calcmode="lin" valueType="num">
                                      <p:cBhvr additive="base">
                                        <p:cTn id="25" dur="500" fill="hold"/>
                                        <p:tgtEl>
                                          <p:spTgt spid="26627">
                                            <p:txEl>
                                              <p:charRg st="60" end="78"/>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6627">
                                            <p:txEl>
                                              <p:charRg st="60" end="78"/>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6627">
                                            <p:txEl>
                                              <p:charRg st="78" end="91"/>
                                            </p:txEl>
                                          </p:spTgt>
                                        </p:tgtEl>
                                        <p:attrNameLst>
                                          <p:attrName>style.visibility</p:attrName>
                                        </p:attrNameLst>
                                      </p:cBhvr>
                                      <p:to>
                                        <p:strVal val="visible"/>
                                      </p:to>
                                    </p:set>
                                    <p:anim calcmode="lin" valueType="num">
                                      <p:cBhvr additive="base">
                                        <p:cTn id="29" dur="500" fill="hold"/>
                                        <p:tgtEl>
                                          <p:spTgt spid="26627">
                                            <p:txEl>
                                              <p:charRg st="78" end="91"/>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26627">
                                            <p:txEl>
                                              <p:charRg st="78" end="9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Rectangle 2"/>
          <p:cNvSpPr>
            <a:spLocks noGrp="1" noChangeArrowheads="1"/>
          </p:cNvSpPr>
          <p:nvPr>
            <p:ph type="title" idx="4294967295"/>
          </p:nvPr>
        </p:nvSpPr>
        <p:spPr>
          <a:ln>
            <a:miter/>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Times New Roman" panose="02020603050405020304" pitchFamily="18" charset="0"/>
                <a:ea typeface="+mj-ea"/>
                <a:cs typeface="+mj-cs"/>
              </a:rPr>
              <a:t>三、</a:t>
            </a:r>
            <a:r>
              <a:rPr kumimoji="0" lang="zh-CN" altLang="en-US" sz="4300" b="1" i="0" u="none" strike="noStrike" kern="0" cap="none" spc="0" normalizeH="0" baseline="0" noProof="0">
                <a:ln>
                  <a:noFill/>
                </a:ln>
                <a:solidFill>
                  <a:srgbClr val="FF0000"/>
                </a:solidFill>
                <a:effectLst>
                  <a:outerShdw blurRad="38100" dist="38100" dir="2700000" algn="tl">
                    <a:srgbClr val="C0C0C0"/>
                  </a:outerShdw>
                </a:effectLst>
                <a:uLnTx/>
                <a:uFillTx/>
                <a:latin typeface="Times New Roman" panose="02020603050405020304" pitchFamily="18" charset="0"/>
                <a:ea typeface="+mj-ea"/>
                <a:cs typeface="+mj-cs"/>
              </a:rPr>
              <a:t>筛选模式</a:t>
            </a:r>
            <a:r>
              <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Times New Roman" panose="02020603050405020304" pitchFamily="18" charset="0"/>
                <a:ea typeface="+mj-ea"/>
                <a:cs typeface="+mj-cs"/>
              </a:rPr>
              <a:t>下的几点说明： </a:t>
            </a:r>
            <a:endPar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Times New Roman" panose="02020603050405020304" pitchFamily="18" charset="0"/>
              <a:ea typeface="+mj-ea"/>
              <a:cs typeface="+mj-cs"/>
            </a:endParaRPr>
          </a:p>
        </p:txBody>
      </p:sp>
      <p:sp>
        <p:nvSpPr>
          <p:cNvPr id="110595" name="Rectangle 3"/>
          <p:cNvSpPr>
            <a:spLocks noGrp="1"/>
          </p:cNvSpPr>
          <p:nvPr>
            <p:ph idx="4294967295"/>
          </p:nvPr>
        </p:nvSpPr>
        <p:spPr/>
        <p:txBody>
          <a:bodyPr vert="horz" wrap="square" lIns="91440" tIns="45720" rIns="91440" bIns="45720" anchor="t"/>
          <a:p>
            <a:pPr eaLnBrk="1" hangingPunct="1">
              <a:lnSpc>
                <a:spcPct val="200000"/>
              </a:lnSpc>
            </a:pPr>
            <a:r>
              <a:rPr lang="zh-CN" altLang="en-US" sz="3900" b="1" dirty="0">
                <a:latin typeface="Times New Roman" panose="02020603050405020304" pitchFamily="18" charset="0"/>
              </a:rPr>
              <a:t>选课志愿 </a:t>
            </a:r>
            <a:endParaRPr lang="zh-CN" altLang="en-US" sz="3900" b="1" dirty="0">
              <a:latin typeface="Times New Roman" panose="02020603050405020304" pitchFamily="18" charset="0"/>
            </a:endParaRPr>
          </a:p>
          <a:p>
            <a:pPr eaLnBrk="1" hangingPunct="1">
              <a:lnSpc>
                <a:spcPct val="200000"/>
              </a:lnSpc>
            </a:pPr>
            <a:r>
              <a:rPr lang="zh-CN" altLang="en-US" sz="3900" b="1" dirty="0">
                <a:latin typeface="Times New Roman" panose="02020603050405020304" pitchFamily="18" charset="0"/>
              </a:rPr>
              <a:t>希望选修学分</a:t>
            </a:r>
            <a:endParaRPr lang="en-US" altLang="zh-CN" sz="3900" b="1" dirty="0">
              <a:latin typeface="Times New Roman" panose="02020603050405020304" pitchFamily="18" charset="0"/>
            </a:endParaRPr>
          </a:p>
          <a:p>
            <a:pPr eaLnBrk="1" hangingPunct="1">
              <a:lnSpc>
                <a:spcPct val="200000"/>
              </a:lnSpc>
            </a:pPr>
            <a:r>
              <a:rPr lang="zh-CN" altLang="en-US" sz="3900" b="1" dirty="0">
                <a:latin typeface="Times New Roman" panose="02020603050405020304" pitchFamily="18" charset="0"/>
              </a:rPr>
              <a:t>筛选方式：条件优先，随机选取 </a:t>
            </a:r>
            <a:endParaRPr lang="zh-CN" altLang="en-US" sz="3900" b="1" dirty="0">
              <a:latin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Rectangle 2"/>
          <p:cNvSpPr>
            <a:spLocks noGrp="1" noChangeArrowheads="1"/>
          </p:cNvSpPr>
          <p:nvPr>
            <p:ph type="title" idx="4294967295"/>
          </p:nvPr>
        </p:nvSpPr>
        <p:spPr>
          <a:ln>
            <a:miter/>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宋体" panose="02010600030101010101" pitchFamily="2" charset="-122"/>
                <a:ea typeface="+mj-ea"/>
                <a:cs typeface="+mj-cs"/>
              </a:rPr>
              <a:t>选课志愿 </a:t>
            </a:r>
            <a:endPar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宋体" panose="02010600030101010101" pitchFamily="2" charset="-122"/>
              <a:ea typeface="+mj-ea"/>
              <a:cs typeface="+mj-cs"/>
            </a:endParaRPr>
          </a:p>
        </p:txBody>
      </p:sp>
      <p:sp>
        <p:nvSpPr>
          <p:cNvPr id="111619" name="Rectangle 3"/>
          <p:cNvSpPr>
            <a:spLocks noGrp="1"/>
          </p:cNvSpPr>
          <p:nvPr>
            <p:ph idx="4294967295"/>
          </p:nvPr>
        </p:nvSpPr>
        <p:spPr>
          <a:xfrm>
            <a:off x="928688" y="1357313"/>
            <a:ext cx="8077200" cy="4879975"/>
          </a:xfrm>
        </p:spPr>
        <p:txBody>
          <a:bodyPr vert="horz" wrap="square" lIns="91440" tIns="45720" rIns="91440" bIns="45720" anchor="t"/>
          <a:p>
            <a:pPr eaLnBrk="1" hangingPunct="1">
              <a:lnSpc>
                <a:spcPct val="180000"/>
              </a:lnSpc>
            </a:pPr>
            <a:r>
              <a:rPr lang="zh-CN" altLang="en-US" b="1" dirty="0">
                <a:latin typeface="宋体" panose="02010600030101010101" pitchFamily="2" charset="-122"/>
              </a:rPr>
              <a:t>在筛选模式下，需要学生提交选课志愿</a:t>
            </a:r>
            <a:endParaRPr lang="en-US" altLang="zh-CN" b="1" dirty="0">
              <a:latin typeface="宋体" panose="02010600030101010101" pitchFamily="2" charset="-122"/>
            </a:endParaRPr>
          </a:p>
          <a:p>
            <a:pPr eaLnBrk="1" hangingPunct="1">
              <a:lnSpc>
                <a:spcPct val="180000"/>
              </a:lnSpc>
            </a:pPr>
            <a:r>
              <a:rPr lang="zh-CN" altLang="en-US" b="1" dirty="0">
                <a:latin typeface="宋体" panose="02010600030101010101" pitchFamily="2" charset="-122"/>
              </a:rPr>
              <a:t>当某门课志愿人数＞该课程的教室容量时，就会有学生选不中</a:t>
            </a:r>
            <a:endParaRPr lang="en-US" altLang="zh-CN" b="1" dirty="0">
              <a:latin typeface="宋体" panose="02010600030101010101" pitchFamily="2" charset="-122"/>
            </a:endParaRPr>
          </a:p>
          <a:p>
            <a:pPr eaLnBrk="1" hangingPunct="1">
              <a:lnSpc>
                <a:spcPct val="180000"/>
              </a:lnSpc>
            </a:pPr>
            <a:r>
              <a:rPr lang="zh-CN" altLang="en-US" b="1" dirty="0">
                <a:solidFill>
                  <a:srgbClr val="FF0000"/>
                </a:solidFill>
                <a:latin typeface="宋体" panose="02010600030101010101" pitchFamily="2" charset="-122"/>
              </a:rPr>
              <a:t>尽可能多的填志愿，冷热兼顾</a:t>
            </a:r>
            <a:endParaRPr lang="en-US" altLang="zh-CN" b="1" dirty="0">
              <a:solidFill>
                <a:srgbClr val="FF0000"/>
              </a:solidFill>
              <a:latin typeface="宋体" panose="02010600030101010101" pitchFamily="2"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Rectangle 2"/>
          <p:cNvSpPr>
            <a:spLocks noGrp="1" noChangeArrowheads="1"/>
          </p:cNvSpPr>
          <p:nvPr>
            <p:ph type="title" idx="4294967295"/>
          </p:nvPr>
        </p:nvSpPr>
        <p:spPr>
          <a:ln>
            <a:miter/>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Times New Roman" panose="02020603050405020304" pitchFamily="18" charset="0"/>
                <a:ea typeface="+mj-ea"/>
                <a:cs typeface="+mj-cs"/>
              </a:rPr>
              <a:t>希望选修学分</a:t>
            </a:r>
            <a:endPar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Times New Roman" panose="02020603050405020304" pitchFamily="18" charset="0"/>
              <a:ea typeface="+mj-ea"/>
              <a:cs typeface="+mj-cs"/>
            </a:endParaRPr>
          </a:p>
        </p:txBody>
      </p:sp>
      <p:sp>
        <p:nvSpPr>
          <p:cNvPr id="112643" name="Rectangle 3"/>
          <p:cNvSpPr>
            <a:spLocks noGrp="1"/>
          </p:cNvSpPr>
          <p:nvPr>
            <p:ph idx="4294967295"/>
          </p:nvPr>
        </p:nvSpPr>
        <p:spPr>
          <a:xfrm>
            <a:off x="1085850" y="1916113"/>
            <a:ext cx="7662863" cy="4114800"/>
          </a:xfrm>
        </p:spPr>
        <p:txBody>
          <a:bodyPr vert="horz" wrap="square" lIns="91440" tIns="45720" rIns="91440" bIns="45720" anchor="t"/>
          <a:p>
            <a:pPr algn="just" eaLnBrk="1" hangingPunct="1">
              <a:lnSpc>
                <a:spcPct val="130000"/>
              </a:lnSpc>
            </a:pPr>
            <a:r>
              <a:rPr lang="zh-CN" altLang="en-US" sz="3600" b="1" dirty="0">
                <a:latin typeface="Times New Roman" panose="02020603050405020304" pitchFamily="18" charset="0"/>
              </a:rPr>
              <a:t>只有志愿并不能告诉系统我想修多少门课程。</a:t>
            </a:r>
            <a:endParaRPr lang="en-US" altLang="zh-CN" sz="3600" b="1" dirty="0">
              <a:latin typeface="Times New Roman" panose="02020603050405020304" pitchFamily="18" charset="0"/>
            </a:endParaRPr>
          </a:p>
          <a:p>
            <a:pPr algn="just" eaLnBrk="1" hangingPunct="1">
              <a:lnSpc>
                <a:spcPct val="130000"/>
              </a:lnSpc>
            </a:pPr>
            <a:endParaRPr lang="en-US" altLang="zh-CN" sz="3600" b="1" dirty="0">
              <a:latin typeface="Times New Roman" panose="02020603050405020304" pitchFamily="18" charset="0"/>
            </a:endParaRPr>
          </a:p>
          <a:p>
            <a:pPr algn="just" eaLnBrk="1" hangingPunct="1">
              <a:lnSpc>
                <a:spcPct val="130000"/>
              </a:lnSpc>
            </a:pPr>
            <a:r>
              <a:rPr lang="zh-CN" altLang="en-US" sz="3600" b="1" dirty="0">
                <a:latin typeface="Times New Roman" panose="02020603050405020304" pitchFamily="18" charset="0"/>
              </a:rPr>
              <a:t>希望选修学分－－控制选课的门数</a:t>
            </a:r>
            <a:endParaRPr lang="zh-CN" altLang="en-US" sz="3600" b="1" dirty="0">
              <a:latin typeface="宋体" panose="02010600030101010101" pitchFamily="2"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Rectangle 2"/>
          <p:cNvSpPr>
            <a:spLocks noGrp="1" noChangeArrowheads="1"/>
          </p:cNvSpPr>
          <p:nvPr>
            <p:ph type="title" idx="4294967295"/>
          </p:nvPr>
        </p:nvSpPr>
        <p:spPr>
          <a:ln>
            <a:miter/>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Times New Roman" panose="02020603050405020304" pitchFamily="18" charset="0"/>
                <a:ea typeface="+mj-ea"/>
                <a:cs typeface="+mj-cs"/>
              </a:rPr>
              <a:t>希望选修学分（续）</a:t>
            </a:r>
            <a:endPar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Times New Roman" panose="02020603050405020304" pitchFamily="18" charset="0"/>
              <a:ea typeface="+mj-ea"/>
              <a:cs typeface="+mj-cs"/>
            </a:endParaRPr>
          </a:p>
        </p:txBody>
      </p:sp>
      <p:sp>
        <p:nvSpPr>
          <p:cNvPr id="31747" name="Rectangle 3"/>
          <p:cNvSpPr>
            <a:spLocks noGrp="1"/>
          </p:cNvSpPr>
          <p:nvPr>
            <p:ph idx="4294967295"/>
          </p:nvPr>
        </p:nvSpPr>
        <p:spPr>
          <a:xfrm>
            <a:off x="642938" y="1500188"/>
            <a:ext cx="8382000" cy="4114800"/>
          </a:xfrm>
        </p:spPr>
        <p:txBody>
          <a:bodyPr vert="horz" wrap="square" lIns="91440" tIns="45720" rIns="91440" bIns="45720" anchor="t"/>
          <a:p>
            <a:pPr algn="just" eaLnBrk="1" hangingPunct="1">
              <a:lnSpc>
                <a:spcPct val="110000"/>
              </a:lnSpc>
            </a:pPr>
            <a:r>
              <a:rPr lang="zh-CN" altLang="en-US" sz="3700" b="1" dirty="0">
                <a:latin typeface="宋体" panose="02010600030101010101" pitchFamily="2" charset="-122"/>
              </a:rPr>
              <a:t>系统筛选时要考虑的因素</a:t>
            </a:r>
            <a:endParaRPr lang="en-US" altLang="zh-CN" sz="3700" b="1" dirty="0">
              <a:latin typeface="宋体" panose="02010600030101010101" pitchFamily="2" charset="-122"/>
            </a:endParaRPr>
          </a:p>
          <a:p>
            <a:pPr lvl="1" algn="just" eaLnBrk="1" hangingPunct="1">
              <a:lnSpc>
                <a:spcPct val="110000"/>
              </a:lnSpc>
            </a:pPr>
            <a:r>
              <a:rPr lang="zh-CN" altLang="en-US" sz="3300" b="1" dirty="0">
                <a:latin typeface="宋体" panose="02010600030101010101" pitchFamily="2" charset="-122"/>
              </a:rPr>
              <a:t>选课志愿</a:t>
            </a:r>
            <a:endParaRPr lang="en-US" altLang="zh-CN" sz="3300" b="1" dirty="0">
              <a:latin typeface="宋体" panose="02010600030101010101" pitchFamily="2" charset="-122"/>
            </a:endParaRPr>
          </a:p>
          <a:p>
            <a:pPr lvl="1" algn="just" eaLnBrk="1" hangingPunct="1">
              <a:lnSpc>
                <a:spcPct val="110000"/>
              </a:lnSpc>
            </a:pPr>
            <a:r>
              <a:rPr lang="zh-CN" altLang="en-US" sz="3300" b="1" dirty="0">
                <a:latin typeface="宋体" panose="02010600030101010101" pitchFamily="2" charset="-122"/>
              </a:rPr>
              <a:t>希望选修学分</a:t>
            </a:r>
            <a:endParaRPr lang="en-US" altLang="zh-CN" sz="3300" b="1" dirty="0">
              <a:latin typeface="宋体" panose="02010600030101010101" pitchFamily="2" charset="-122"/>
            </a:endParaRPr>
          </a:p>
          <a:p>
            <a:pPr lvl="1" algn="just" eaLnBrk="1" hangingPunct="1">
              <a:lnSpc>
                <a:spcPct val="110000"/>
              </a:lnSpc>
            </a:pPr>
            <a:r>
              <a:rPr lang="zh-CN" altLang="en-US" sz="3300" b="1" dirty="0">
                <a:latin typeface="宋体" panose="02010600030101010101" pitchFamily="2" charset="-122"/>
              </a:rPr>
              <a:t>筛选方式－－</a:t>
            </a:r>
            <a:r>
              <a:rPr lang="zh-CN" altLang="en-US" sz="3300" b="1" dirty="0">
                <a:latin typeface="Times New Roman" panose="02020603050405020304" pitchFamily="18" charset="0"/>
              </a:rPr>
              <a:t>条件优先，随机选取</a:t>
            </a:r>
            <a:endParaRPr lang="en-US" altLang="zh-CN" sz="3300" b="1" dirty="0">
              <a:latin typeface="宋体" panose="02010600030101010101" pitchFamily="2" charset="-122"/>
            </a:endParaRPr>
          </a:p>
          <a:p>
            <a:pPr algn="just" eaLnBrk="1" hangingPunct="1">
              <a:lnSpc>
                <a:spcPct val="110000"/>
              </a:lnSpc>
            </a:pPr>
            <a:r>
              <a:rPr lang="zh-CN" altLang="en-US" sz="3700" b="1" dirty="0">
                <a:solidFill>
                  <a:srgbClr val="FF0000"/>
                </a:solidFill>
                <a:latin typeface="宋体" panose="02010600030101010101" pitchFamily="2" charset="-122"/>
              </a:rPr>
              <a:t>当学生选中课程的学分数</a:t>
            </a:r>
            <a:r>
              <a:rPr lang="zh-CN" altLang="en-US" sz="3700" b="1" dirty="0">
                <a:solidFill>
                  <a:srgbClr val="FF0000"/>
                </a:solidFill>
                <a:latin typeface="宋体" panose="02010600030101010101" pitchFamily="2" charset="-122"/>
                <a:cs typeface="Times New Roman" panose="02020603050405020304" pitchFamily="18" charset="0"/>
              </a:rPr>
              <a:t>≥</a:t>
            </a:r>
            <a:r>
              <a:rPr lang="zh-CN" altLang="en-US" sz="3700" b="1" dirty="0">
                <a:solidFill>
                  <a:srgbClr val="FF0000"/>
                </a:solidFill>
                <a:latin typeface="宋体" panose="02010600030101010101" pitchFamily="2" charset="-122"/>
              </a:rPr>
              <a:t>希望选修学分数</a:t>
            </a:r>
            <a:r>
              <a:rPr lang="zh-CN" altLang="en-US" sz="3700" b="1" dirty="0">
                <a:latin typeface="宋体" panose="02010600030101010101" pitchFamily="2" charset="-122"/>
              </a:rPr>
              <a:t>时，系统才会停止该生的选课。</a:t>
            </a:r>
            <a:endParaRPr lang="zh-CN" altLang="en-US" sz="3700" b="1" dirty="0">
              <a:latin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1747">
                                            <p:txEl>
                                              <p:charRg st="0" end="12"/>
                                            </p:txEl>
                                          </p:spTgt>
                                        </p:tgtEl>
                                        <p:attrNameLst>
                                          <p:attrName>style.visibility</p:attrName>
                                        </p:attrNameLst>
                                      </p:cBhvr>
                                      <p:to>
                                        <p:strVal val="visible"/>
                                      </p:to>
                                    </p:set>
                                    <p:animEffect transition="in" filter="wipe(left)">
                                      <p:cBhvr>
                                        <p:cTn id="7" dur="500"/>
                                        <p:tgtEl>
                                          <p:spTgt spid="31747">
                                            <p:txEl>
                                              <p:charRg st="0" end="12"/>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1747">
                                            <p:txEl>
                                              <p:charRg st="12" end="17"/>
                                            </p:txEl>
                                          </p:spTgt>
                                        </p:tgtEl>
                                        <p:attrNameLst>
                                          <p:attrName>style.visibility</p:attrName>
                                        </p:attrNameLst>
                                      </p:cBhvr>
                                      <p:to>
                                        <p:strVal val="visible"/>
                                      </p:to>
                                    </p:set>
                                    <p:animEffect transition="in" filter="wipe(left)">
                                      <p:cBhvr>
                                        <p:cTn id="10" dur="500"/>
                                        <p:tgtEl>
                                          <p:spTgt spid="31747">
                                            <p:txEl>
                                              <p:charRg st="12" end="17"/>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1747">
                                            <p:txEl>
                                              <p:charRg st="17" end="24"/>
                                            </p:txEl>
                                          </p:spTgt>
                                        </p:tgtEl>
                                        <p:attrNameLst>
                                          <p:attrName>style.visibility</p:attrName>
                                        </p:attrNameLst>
                                      </p:cBhvr>
                                      <p:to>
                                        <p:strVal val="visible"/>
                                      </p:to>
                                    </p:set>
                                    <p:animEffect transition="in" filter="wipe(left)">
                                      <p:cBhvr>
                                        <p:cTn id="13" dur="500"/>
                                        <p:tgtEl>
                                          <p:spTgt spid="31747">
                                            <p:txEl>
                                              <p:charRg st="17" end="24"/>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1747">
                                            <p:txEl>
                                              <p:charRg st="24" end="40"/>
                                            </p:txEl>
                                          </p:spTgt>
                                        </p:tgtEl>
                                        <p:attrNameLst>
                                          <p:attrName>style.visibility</p:attrName>
                                        </p:attrNameLst>
                                      </p:cBhvr>
                                      <p:to>
                                        <p:strVal val="visible"/>
                                      </p:to>
                                    </p:set>
                                    <p:animEffect transition="in" filter="wipe(left)">
                                      <p:cBhvr>
                                        <p:cTn id="16" dur="500"/>
                                        <p:tgtEl>
                                          <p:spTgt spid="31747">
                                            <p:txEl>
                                              <p:charRg st="24" end="4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1747">
                                            <p:txEl>
                                              <p:charRg st="40" end="74"/>
                                            </p:txEl>
                                          </p:spTgt>
                                        </p:tgtEl>
                                        <p:attrNameLst>
                                          <p:attrName>style.visibility</p:attrName>
                                        </p:attrNameLst>
                                      </p:cBhvr>
                                      <p:to>
                                        <p:strVal val="visible"/>
                                      </p:to>
                                    </p:set>
                                    <p:animEffect transition="in" filter="wipe(left)">
                                      <p:cBhvr>
                                        <p:cTn id="21" dur="500"/>
                                        <p:tgtEl>
                                          <p:spTgt spid="31747">
                                            <p:txEl>
                                              <p:charRg st="40" end="7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allAtOnce"/>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4690" name="Rectangle 2"/>
          <p:cNvSpPr>
            <a:spLocks noGrp="1"/>
          </p:cNvSpPr>
          <p:nvPr>
            <p:ph idx="4294967295"/>
          </p:nvPr>
        </p:nvSpPr>
        <p:spPr>
          <a:xfrm>
            <a:off x="381000" y="457200"/>
            <a:ext cx="8382000" cy="828675"/>
          </a:xfrm>
        </p:spPr>
        <p:txBody>
          <a:bodyPr vert="horz" wrap="square" lIns="91440" tIns="45720" rIns="91440" bIns="45720" anchor="t"/>
          <a:p>
            <a:pPr algn="just" eaLnBrk="1" hangingPunct="1">
              <a:lnSpc>
                <a:spcPct val="70000"/>
              </a:lnSpc>
              <a:buFont typeface="Wingdings" panose="05000000000000000000" pitchFamily="2" charset="2"/>
              <a:buNone/>
            </a:pPr>
            <a:r>
              <a:rPr lang="zh-CN" altLang="en-US" sz="2800" b="1" dirty="0">
                <a:latin typeface="宋体" panose="02010600030101010101" pitchFamily="2" charset="-122"/>
              </a:rPr>
              <a:t>例：一个学生希望选修</a:t>
            </a:r>
            <a:r>
              <a:rPr lang="en-US" altLang="zh-CN" sz="2800" b="1" dirty="0">
                <a:latin typeface="宋体" panose="02010600030101010101" pitchFamily="2" charset="-122"/>
              </a:rPr>
              <a:t>6</a:t>
            </a:r>
            <a:r>
              <a:rPr lang="zh-CN" altLang="en-US" sz="2800" b="1" dirty="0">
                <a:latin typeface="宋体" panose="02010600030101010101" pitchFamily="2" charset="-122"/>
              </a:rPr>
              <a:t>学分，他的选课志愿如下：</a:t>
            </a:r>
            <a:endParaRPr lang="zh-CN" altLang="en-US" sz="2800" b="1" dirty="0">
              <a:latin typeface="宋体" panose="02010600030101010101" pitchFamily="2" charset="-122"/>
            </a:endParaRPr>
          </a:p>
          <a:p>
            <a:pPr algn="just" eaLnBrk="1" hangingPunct="1">
              <a:lnSpc>
                <a:spcPct val="70000"/>
              </a:lnSpc>
              <a:buFont typeface="Wingdings" panose="05000000000000000000" pitchFamily="2" charset="2"/>
              <a:buNone/>
            </a:pPr>
            <a:r>
              <a:rPr lang="zh-CN" altLang="en-US" sz="2800" b="1" dirty="0">
                <a:latin typeface="宋体" panose="02010600030101010101" pitchFamily="2" charset="-122"/>
              </a:rPr>
              <a:t> </a:t>
            </a:r>
            <a:endParaRPr lang="zh-CN" altLang="en-US" sz="2800" b="1" dirty="0">
              <a:latin typeface="宋体" panose="02010600030101010101" pitchFamily="2" charset="-122"/>
            </a:endParaRPr>
          </a:p>
        </p:txBody>
      </p:sp>
      <p:graphicFrame>
        <p:nvGraphicFramePr>
          <p:cNvPr id="32771" name="Group 3"/>
          <p:cNvGraphicFramePr>
            <a:graphicFrameLocks noGrp="1"/>
          </p:cNvGraphicFramePr>
          <p:nvPr/>
        </p:nvGraphicFramePr>
        <p:xfrm>
          <a:off x="500063" y="1000125"/>
          <a:ext cx="8305800" cy="4038600"/>
        </p:xfrm>
        <a:graphic>
          <a:graphicData uri="http://schemas.openxmlformats.org/drawingml/2006/table">
            <a:tbl>
              <a:tblPr/>
              <a:tblGrid>
                <a:gridCol w="685800"/>
                <a:gridCol w="2743200"/>
                <a:gridCol w="533400"/>
                <a:gridCol w="1219200"/>
                <a:gridCol w="1447800"/>
                <a:gridCol w="762000"/>
                <a:gridCol w="914400"/>
              </a:tblGrid>
              <a:tr h="1006475">
                <a:tc>
                  <a:txBody>
                    <a:bodyPr/>
                    <a:lstStyle/>
                    <a:p>
                      <a:pPr marL="0" marR="0" lvl="0" indent="8255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zh-CN" sz="1800" b="1" i="0" u="none" strike="noStrike" cap="none" normalizeH="0" baseline="0" dirty="0">
                          <a:ln>
                            <a:noFill/>
                          </a:ln>
                          <a:solidFill>
                            <a:schemeClr val="tx1"/>
                          </a:solidFill>
                          <a:effectLst/>
                          <a:latin typeface="Tahoma" panose="020B0604030504040204" pitchFamily="34" charset="0"/>
                          <a:ea typeface="宋体" panose="02010600030101010101" pitchFamily="2" charset="-122"/>
                        </a:rPr>
                        <a:t>志愿号</a:t>
                      </a:r>
                      <a:endParaRPr kumimoji="0" lang="zh-CN" sz="1800" b="0" i="0" u="none" strike="noStrike" cap="none" normalizeH="0" baseline="0" dirty="0">
                        <a:ln>
                          <a:noFill/>
                        </a:ln>
                        <a:solidFill>
                          <a:schemeClr val="tx1"/>
                        </a:solidFill>
                        <a:effectLst/>
                        <a:latin typeface="Tahoma" panose="020B0604030504040204" pitchFamily="34" charset="0"/>
                        <a:ea typeface="华文中宋" panose="02010600040101010101" pitchFamily="2" charset="-122"/>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8255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zh-CN" sz="3200" b="1" i="0" u="none" strike="noStrike" cap="none" normalizeH="0" baseline="0" dirty="0">
                          <a:ln>
                            <a:noFill/>
                          </a:ln>
                          <a:solidFill>
                            <a:schemeClr val="tx1"/>
                          </a:solidFill>
                          <a:effectLst/>
                          <a:latin typeface="Tahoma" panose="020B0604030504040204" pitchFamily="34" charset="0"/>
                          <a:ea typeface="宋体" panose="02010600030101010101" pitchFamily="2" charset="-122"/>
                        </a:rPr>
                        <a:t>课程名称</a:t>
                      </a:r>
                      <a:endParaRPr kumimoji="0" lang="zh-CN" sz="3200" b="0" i="0" u="none" strike="noStrike" cap="none" normalizeH="0" baseline="0" dirty="0">
                        <a:ln>
                          <a:noFill/>
                        </a:ln>
                        <a:solidFill>
                          <a:schemeClr val="tx1"/>
                        </a:solidFill>
                        <a:effectLst/>
                        <a:latin typeface="Tahoma" panose="020B0604030504040204" pitchFamily="34" charset="0"/>
                        <a:ea typeface="华文中宋" panose="0201060004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8255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zh-CN" sz="1800" b="1" i="0" u="none" strike="noStrike" cap="none" normalizeH="0" baseline="0" dirty="0">
                          <a:ln>
                            <a:noFill/>
                          </a:ln>
                          <a:solidFill>
                            <a:schemeClr val="tx1"/>
                          </a:solidFill>
                          <a:effectLst/>
                          <a:latin typeface="Tahoma" panose="020B0604030504040204" pitchFamily="34" charset="0"/>
                          <a:ea typeface="宋体" panose="02010600030101010101" pitchFamily="2" charset="-122"/>
                        </a:rPr>
                        <a:t>学分</a:t>
                      </a:r>
                      <a:endParaRPr kumimoji="0" lang="zh-CN" sz="1800" b="0" i="0" u="none" strike="noStrike" cap="none" normalizeH="0" baseline="0" dirty="0">
                        <a:ln>
                          <a:noFill/>
                        </a:ln>
                        <a:solidFill>
                          <a:schemeClr val="tx1"/>
                        </a:solidFill>
                        <a:effectLst/>
                        <a:latin typeface="Tahoma" panose="020B0604030504040204" pitchFamily="34" charset="0"/>
                        <a:ea typeface="华文中宋" panose="0201060004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8255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zh-CN" sz="2400" b="1" i="0" u="none" strike="noStrike" cap="none" normalizeH="0" baseline="0" dirty="0">
                          <a:ln>
                            <a:noFill/>
                          </a:ln>
                          <a:solidFill>
                            <a:schemeClr val="tx1"/>
                          </a:solidFill>
                          <a:effectLst/>
                          <a:latin typeface="Tahoma" panose="020B0604030504040204" pitchFamily="34" charset="0"/>
                          <a:ea typeface="宋体" panose="02010600030101010101" pitchFamily="2" charset="-122"/>
                        </a:rPr>
                        <a:t>是否</a:t>
                      </a:r>
                      <a:endParaRPr kumimoji="0" lang="en-US" altLang="zh-CN" sz="2400" b="1" i="0" u="none" strike="noStrike" cap="none" normalizeH="0" baseline="0" dirty="0">
                        <a:ln>
                          <a:noFill/>
                        </a:ln>
                        <a:solidFill>
                          <a:schemeClr val="tx1"/>
                        </a:solidFill>
                        <a:effectLst/>
                        <a:latin typeface="Tahoma" panose="020B0604030504040204" pitchFamily="34" charset="0"/>
                        <a:ea typeface="宋体" panose="02010600030101010101" pitchFamily="2" charset="-122"/>
                      </a:endParaRPr>
                    </a:p>
                    <a:p>
                      <a:pPr marL="0" marR="0" lvl="0" indent="8255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zh-CN" sz="2400" b="1" i="0" u="none" strike="noStrike" cap="none" normalizeH="0" baseline="0" dirty="0">
                          <a:ln>
                            <a:noFill/>
                          </a:ln>
                          <a:solidFill>
                            <a:schemeClr val="tx1"/>
                          </a:solidFill>
                          <a:effectLst/>
                          <a:latin typeface="Tahoma" panose="020B0604030504040204" pitchFamily="34" charset="0"/>
                          <a:ea typeface="宋体" panose="02010600030101010101" pitchFamily="2" charset="-122"/>
                        </a:rPr>
                        <a:t>选中</a:t>
                      </a:r>
                      <a:endParaRPr kumimoji="0" lang="zh-CN" sz="2400" b="0" i="0" u="none" strike="noStrike" cap="none" normalizeH="0" baseline="0" dirty="0">
                        <a:ln>
                          <a:noFill/>
                        </a:ln>
                        <a:solidFill>
                          <a:schemeClr val="tx1"/>
                        </a:solidFill>
                        <a:effectLst/>
                        <a:latin typeface="Tahoma" panose="020B0604030504040204" pitchFamily="34" charset="0"/>
                        <a:ea typeface="华文中宋" panose="0201060004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8255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zh-CN" sz="2000" b="1" i="0" u="none" strike="noStrike" cap="none" normalizeH="0" baseline="0" dirty="0">
                          <a:ln>
                            <a:noFill/>
                          </a:ln>
                          <a:solidFill>
                            <a:schemeClr val="tx1"/>
                          </a:solidFill>
                          <a:effectLst/>
                          <a:latin typeface="Tahoma" panose="020B0604030504040204" pitchFamily="34" charset="0"/>
                          <a:ea typeface="宋体" panose="02010600030101010101" pitchFamily="2" charset="-122"/>
                        </a:rPr>
                        <a:t>累计选中学分</a:t>
                      </a:r>
                      <a:endParaRPr kumimoji="0" lang="zh-CN" sz="2000" b="0" i="0" u="none" strike="noStrike" cap="none" normalizeH="0" baseline="0" dirty="0">
                        <a:ln>
                          <a:noFill/>
                        </a:ln>
                        <a:solidFill>
                          <a:schemeClr val="tx1"/>
                        </a:solidFill>
                        <a:effectLst/>
                        <a:latin typeface="Tahoma" panose="020B0604030504040204" pitchFamily="34" charset="0"/>
                        <a:ea typeface="华文中宋" panose="0201060004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8255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zh-CN" altLang="en-US" sz="2000" b="1" i="0" u="none" strike="noStrike" cap="none" normalizeH="0" baseline="0" dirty="0">
                          <a:ln>
                            <a:noFill/>
                          </a:ln>
                          <a:solidFill>
                            <a:schemeClr val="tx1"/>
                          </a:solidFill>
                          <a:effectLst/>
                          <a:latin typeface="Tahoma" panose="020B0604030504040204" pitchFamily="34" charset="0"/>
                          <a:ea typeface="宋体" panose="02010600030101010101" pitchFamily="2" charset="-122"/>
                        </a:rPr>
                        <a:t>是否≥</a:t>
                      </a:r>
                      <a:r>
                        <a:rPr kumimoji="0" lang="en-US" sz="2000" b="1" i="0" u="none" strike="noStrike" cap="none" normalizeH="0" baseline="0" dirty="0">
                          <a:ln>
                            <a:noFill/>
                          </a:ln>
                          <a:solidFill>
                            <a:schemeClr val="tx1"/>
                          </a:solidFill>
                          <a:effectLst/>
                          <a:latin typeface="Tahoma" panose="020B0604030504040204" pitchFamily="34" charset="0"/>
                          <a:ea typeface="宋体" panose="02010600030101010101" pitchFamily="2" charset="-122"/>
                        </a:rPr>
                        <a:t>6</a:t>
                      </a:r>
                      <a:endParaRPr kumimoji="0" lang="en-US" sz="2000" b="0" i="0" u="none" strike="noStrike" cap="none" normalizeH="0" baseline="0" dirty="0">
                        <a:ln>
                          <a:noFill/>
                        </a:ln>
                        <a:solidFill>
                          <a:schemeClr val="tx1"/>
                        </a:solidFill>
                        <a:effectLst/>
                        <a:latin typeface="Tahoma" panose="020B0604030504040204" pitchFamily="34" charset="0"/>
                        <a:ea typeface="华文中宋" panose="02010600040101010101"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8255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zh-CN" sz="2000" b="1" i="0" u="none" strike="noStrike" cap="none" normalizeH="0" baseline="0" dirty="0">
                          <a:ln>
                            <a:noFill/>
                          </a:ln>
                          <a:solidFill>
                            <a:schemeClr val="tx1"/>
                          </a:solidFill>
                          <a:effectLst/>
                          <a:latin typeface="Tahoma" panose="020B0604030504040204" pitchFamily="34" charset="0"/>
                          <a:ea typeface="宋体" panose="02010600030101010101" pitchFamily="2" charset="-122"/>
                        </a:rPr>
                        <a:t>处理</a:t>
                      </a:r>
                      <a:endParaRPr kumimoji="0" lang="zh-CN" sz="2000" b="0" i="0" u="none" strike="noStrike" cap="none" normalizeH="0" baseline="0" dirty="0">
                        <a:ln>
                          <a:noFill/>
                        </a:ln>
                        <a:solidFill>
                          <a:schemeClr val="tx1"/>
                        </a:solidFill>
                        <a:effectLst/>
                        <a:latin typeface="Tahoma" panose="020B0604030504040204" pitchFamily="34" charset="0"/>
                        <a:ea typeface="华文中宋" panose="02010600040101010101" pitchFamily="2" charset="-122"/>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6425">
                <a:tc>
                  <a:txBody>
                    <a:bodyPr/>
                    <a:lstStyle/>
                    <a:p>
                      <a:pPr marL="0" marR="0" lvl="0" indent="8255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en-US" sz="3200" b="1" i="0" u="none" strike="noStrike" cap="none" normalizeH="0" baseline="0">
                          <a:ln>
                            <a:noFill/>
                          </a:ln>
                          <a:solidFill>
                            <a:schemeClr val="tx1"/>
                          </a:solidFill>
                          <a:effectLst/>
                          <a:latin typeface="Tahoma" panose="020B0604030504040204" pitchFamily="34" charset="0"/>
                          <a:ea typeface="宋体" panose="02010600030101010101" pitchFamily="2" charset="-122"/>
                        </a:rPr>
                        <a:t>1</a:t>
                      </a:r>
                      <a:endParaRPr kumimoji="0" lang="en-US" sz="3200" b="0" i="0" u="none" strike="noStrike" cap="none" normalizeH="0" baseline="0">
                        <a:ln>
                          <a:noFill/>
                        </a:ln>
                        <a:solidFill>
                          <a:schemeClr val="tx1"/>
                        </a:solidFill>
                        <a:effectLst/>
                        <a:latin typeface="Tahoma" panose="020B0604030504040204" pitchFamily="34" charset="0"/>
                        <a:ea typeface="华文中宋" panose="0201060004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825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zh-CN" sz="3200" b="1" i="0" u="none" strike="noStrike" cap="none" normalizeH="0" baseline="0">
                          <a:ln>
                            <a:noFill/>
                          </a:ln>
                          <a:solidFill>
                            <a:schemeClr val="tx1"/>
                          </a:solidFill>
                          <a:effectLst/>
                          <a:latin typeface="Tahoma" panose="020B0604030504040204" pitchFamily="34" charset="0"/>
                          <a:ea typeface="宋体" panose="02010600030101010101" pitchFamily="2" charset="-122"/>
                        </a:rPr>
                        <a:t>中国现代文学</a:t>
                      </a:r>
                      <a:endParaRPr kumimoji="0" lang="zh-CN" sz="3200" b="0" i="0" u="none" strike="noStrike" cap="none" normalizeH="0" baseline="0">
                        <a:ln>
                          <a:noFill/>
                        </a:ln>
                        <a:solidFill>
                          <a:schemeClr val="tx1"/>
                        </a:solidFill>
                        <a:effectLst/>
                        <a:latin typeface="Tahoma" panose="020B0604030504040204" pitchFamily="34" charset="0"/>
                        <a:ea typeface="华文中宋" panose="0201060004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8255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en-US" sz="3200" b="1" i="0" u="none" strike="noStrike" cap="none" normalizeH="0" baseline="0">
                          <a:ln>
                            <a:noFill/>
                          </a:ln>
                          <a:solidFill>
                            <a:schemeClr val="tx1"/>
                          </a:solidFill>
                          <a:effectLst/>
                          <a:latin typeface="Tahoma" panose="020B0604030504040204" pitchFamily="34" charset="0"/>
                          <a:ea typeface="宋体" panose="02010600030101010101" pitchFamily="2" charset="-122"/>
                        </a:rPr>
                        <a:t>3</a:t>
                      </a:r>
                      <a:endParaRPr kumimoji="0" lang="en-US" sz="3200" b="0" i="0" u="none" strike="noStrike" cap="none" normalizeH="0" baseline="0">
                        <a:ln>
                          <a:noFill/>
                        </a:ln>
                        <a:solidFill>
                          <a:schemeClr val="tx1"/>
                        </a:solidFill>
                        <a:effectLst/>
                        <a:latin typeface="Tahoma" panose="020B0604030504040204" pitchFamily="34" charset="0"/>
                        <a:ea typeface="华文中宋" panose="0201060004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8255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400" b="0" i="0" u="none" strike="noStrike" cap="none" normalizeH="0" baseline="0">
                        <a:ln>
                          <a:noFill/>
                        </a:ln>
                        <a:solidFill>
                          <a:schemeClr val="tx1"/>
                        </a:solidFill>
                        <a:effectLst/>
                        <a:latin typeface="Tahoma" panose="020B0604030504040204" pitchFamily="34" charset="0"/>
                        <a:ea typeface="华文中宋" panose="0201060004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8255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400" b="0" i="0" u="none" strike="noStrike" cap="none" normalizeH="0" baseline="0" dirty="0">
                        <a:ln>
                          <a:noFill/>
                        </a:ln>
                        <a:solidFill>
                          <a:schemeClr val="tx1"/>
                        </a:solidFill>
                        <a:effectLst/>
                        <a:latin typeface="Tahoma" panose="020B0604030504040204" pitchFamily="34" charset="0"/>
                        <a:ea typeface="华文中宋" panose="0201060004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8255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400" b="0" i="0" u="none" strike="noStrike" cap="none" normalizeH="0" baseline="0">
                        <a:ln>
                          <a:noFill/>
                        </a:ln>
                        <a:solidFill>
                          <a:schemeClr val="tx1"/>
                        </a:solidFill>
                        <a:effectLst/>
                        <a:latin typeface="Tahoma" panose="020B0604030504040204" pitchFamily="34" charset="0"/>
                        <a:ea typeface="华文中宋" panose="0201060004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8255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400" b="0" i="0" u="none" strike="noStrike" cap="none" normalizeH="0" baseline="0">
                        <a:ln>
                          <a:noFill/>
                        </a:ln>
                        <a:solidFill>
                          <a:schemeClr val="tx1"/>
                        </a:solidFill>
                        <a:effectLst/>
                        <a:latin typeface="Tahoma" panose="020B0604030504040204" pitchFamily="34" charset="0"/>
                        <a:ea typeface="华文中宋" panose="0201060004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6425">
                <a:tc>
                  <a:txBody>
                    <a:bodyPr/>
                    <a:lstStyle/>
                    <a:p>
                      <a:pPr marL="0" marR="0" lvl="0" indent="8255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en-US" sz="3200" b="1" i="0" u="none" strike="noStrike" cap="none" normalizeH="0" baseline="0">
                          <a:ln>
                            <a:noFill/>
                          </a:ln>
                          <a:solidFill>
                            <a:schemeClr val="tx1"/>
                          </a:solidFill>
                          <a:effectLst/>
                          <a:latin typeface="Tahoma" panose="020B0604030504040204" pitchFamily="34" charset="0"/>
                          <a:ea typeface="宋体" panose="02010600030101010101" pitchFamily="2" charset="-122"/>
                        </a:rPr>
                        <a:t>2</a:t>
                      </a:r>
                      <a:endParaRPr kumimoji="0" lang="en-US" sz="3200" b="0" i="0" u="none" strike="noStrike" cap="none" normalizeH="0" baseline="0">
                        <a:ln>
                          <a:noFill/>
                        </a:ln>
                        <a:solidFill>
                          <a:schemeClr val="tx1"/>
                        </a:solidFill>
                        <a:effectLst/>
                        <a:latin typeface="Tahoma" panose="020B0604030504040204" pitchFamily="34" charset="0"/>
                        <a:ea typeface="华文中宋" panose="0201060004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825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zh-CN" sz="3200" b="1" i="0" u="none" strike="noStrike" cap="none" normalizeH="0" baseline="0">
                          <a:ln>
                            <a:noFill/>
                          </a:ln>
                          <a:solidFill>
                            <a:schemeClr val="tx1"/>
                          </a:solidFill>
                          <a:effectLst/>
                          <a:latin typeface="Tahoma" panose="020B0604030504040204" pitchFamily="34" charset="0"/>
                          <a:ea typeface="宋体" panose="02010600030101010101" pitchFamily="2" charset="-122"/>
                        </a:rPr>
                        <a:t>广告史</a:t>
                      </a:r>
                      <a:endParaRPr kumimoji="0" lang="zh-CN" sz="3200" b="0" i="0" u="none" strike="noStrike" cap="none" normalizeH="0" baseline="0">
                        <a:ln>
                          <a:noFill/>
                        </a:ln>
                        <a:solidFill>
                          <a:schemeClr val="tx1"/>
                        </a:solidFill>
                        <a:effectLst/>
                        <a:latin typeface="Tahoma" panose="020B0604030504040204" pitchFamily="34" charset="0"/>
                        <a:ea typeface="华文中宋" panose="0201060004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8255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en-US" sz="3200" b="1" i="0" u="none" strike="noStrike" cap="none" normalizeH="0" baseline="0">
                          <a:ln>
                            <a:noFill/>
                          </a:ln>
                          <a:solidFill>
                            <a:schemeClr val="tx1"/>
                          </a:solidFill>
                          <a:effectLst/>
                          <a:latin typeface="Tahoma" panose="020B0604030504040204" pitchFamily="34" charset="0"/>
                          <a:ea typeface="宋体" panose="02010600030101010101" pitchFamily="2" charset="-122"/>
                        </a:rPr>
                        <a:t>4</a:t>
                      </a:r>
                      <a:endParaRPr kumimoji="0" lang="en-US" sz="3200" b="0" i="0" u="none" strike="noStrike" cap="none" normalizeH="0" baseline="0">
                        <a:ln>
                          <a:noFill/>
                        </a:ln>
                        <a:solidFill>
                          <a:schemeClr val="tx1"/>
                        </a:solidFill>
                        <a:effectLst/>
                        <a:latin typeface="Tahoma" panose="020B0604030504040204" pitchFamily="34" charset="0"/>
                        <a:ea typeface="华文中宋" panose="0201060004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8255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400" b="0" i="0" u="none" strike="noStrike" cap="none" normalizeH="0" baseline="0">
                        <a:ln>
                          <a:noFill/>
                        </a:ln>
                        <a:solidFill>
                          <a:schemeClr val="tx1"/>
                        </a:solidFill>
                        <a:effectLst/>
                        <a:latin typeface="Tahoma" panose="020B0604030504040204" pitchFamily="34" charset="0"/>
                        <a:ea typeface="华文中宋" panose="0201060004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8255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400" b="0" i="0" u="none" strike="noStrike" cap="none" normalizeH="0" baseline="0" dirty="0">
                        <a:ln>
                          <a:noFill/>
                        </a:ln>
                        <a:solidFill>
                          <a:schemeClr val="tx1"/>
                        </a:solidFill>
                        <a:effectLst/>
                        <a:latin typeface="Tahoma" panose="020B0604030504040204" pitchFamily="34" charset="0"/>
                        <a:ea typeface="华文中宋" panose="0201060004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8255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400" b="0" i="0" u="none" strike="noStrike" cap="none" normalizeH="0" baseline="0">
                        <a:ln>
                          <a:noFill/>
                        </a:ln>
                        <a:solidFill>
                          <a:schemeClr val="tx1"/>
                        </a:solidFill>
                        <a:effectLst/>
                        <a:latin typeface="Tahoma" panose="020B0604030504040204" pitchFamily="34" charset="0"/>
                        <a:ea typeface="华文中宋" panose="0201060004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8255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400" b="0" i="0" u="none" strike="noStrike" cap="none" normalizeH="0" baseline="0">
                        <a:ln>
                          <a:noFill/>
                        </a:ln>
                        <a:solidFill>
                          <a:schemeClr val="tx1"/>
                        </a:solidFill>
                        <a:effectLst/>
                        <a:latin typeface="Tahoma" panose="020B0604030504040204" pitchFamily="34" charset="0"/>
                        <a:ea typeface="华文中宋" panose="0201060004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6425">
                <a:tc>
                  <a:txBody>
                    <a:bodyPr/>
                    <a:lstStyle/>
                    <a:p>
                      <a:pPr marL="0" marR="0" lvl="0" indent="8255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en-US" sz="3200" b="1" i="0" u="none" strike="noStrike" cap="none" normalizeH="0" baseline="0">
                          <a:ln>
                            <a:noFill/>
                          </a:ln>
                          <a:solidFill>
                            <a:schemeClr val="tx1"/>
                          </a:solidFill>
                          <a:effectLst/>
                          <a:latin typeface="Tahoma" panose="020B0604030504040204" pitchFamily="34" charset="0"/>
                          <a:ea typeface="宋体" panose="02010600030101010101" pitchFamily="2" charset="-122"/>
                        </a:rPr>
                        <a:t>3</a:t>
                      </a:r>
                      <a:endParaRPr kumimoji="0" lang="en-US" sz="3200" b="0" i="0" u="none" strike="noStrike" cap="none" normalizeH="0" baseline="0">
                        <a:ln>
                          <a:noFill/>
                        </a:ln>
                        <a:solidFill>
                          <a:schemeClr val="tx1"/>
                        </a:solidFill>
                        <a:effectLst/>
                        <a:latin typeface="Tahoma" panose="020B0604030504040204" pitchFamily="34" charset="0"/>
                        <a:ea typeface="华文中宋" panose="0201060004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825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zh-CN" sz="3200" b="1" i="0" u="none" strike="noStrike" cap="none" normalizeH="0" baseline="0" dirty="0">
                          <a:ln>
                            <a:noFill/>
                          </a:ln>
                          <a:solidFill>
                            <a:schemeClr val="tx1"/>
                          </a:solidFill>
                          <a:effectLst/>
                          <a:latin typeface="Tahoma" panose="020B0604030504040204" pitchFamily="34" charset="0"/>
                          <a:ea typeface="宋体" panose="02010600030101010101" pitchFamily="2" charset="-122"/>
                        </a:rPr>
                        <a:t>新闻作品选读</a:t>
                      </a:r>
                      <a:endParaRPr kumimoji="0" lang="zh-CN" sz="3200" b="0" i="0" u="none" strike="noStrike" cap="none" normalizeH="0" baseline="0" dirty="0">
                        <a:ln>
                          <a:noFill/>
                        </a:ln>
                        <a:solidFill>
                          <a:schemeClr val="tx1"/>
                        </a:solidFill>
                        <a:effectLst/>
                        <a:latin typeface="Tahoma" panose="020B0604030504040204" pitchFamily="34" charset="0"/>
                        <a:ea typeface="华文中宋" panose="0201060004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8255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en-US" sz="3200" b="1" i="0" u="none" strike="noStrike" cap="none" normalizeH="0" baseline="0">
                          <a:ln>
                            <a:noFill/>
                          </a:ln>
                          <a:solidFill>
                            <a:schemeClr val="tx1"/>
                          </a:solidFill>
                          <a:effectLst/>
                          <a:latin typeface="Tahoma" panose="020B0604030504040204" pitchFamily="34" charset="0"/>
                          <a:ea typeface="宋体" panose="02010600030101010101" pitchFamily="2" charset="-122"/>
                        </a:rPr>
                        <a:t>2</a:t>
                      </a:r>
                      <a:endParaRPr kumimoji="0" lang="en-US" sz="3200" b="0" i="0" u="none" strike="noStrike" cap="none" normalizeH="0" baseline="0">
                        <a:ln>
                          <a:noFill/>
                        </a:ln>
                        <a:solidFill>
                          <a:schemeClr val="tx1"/>
                        </a:solidFill>
                        <a:effectLst/>
                        <a:latin typeface="Tahoma" panose="020B0604030504040204" pitchFamily="34" charset="0"/>
                        <a:ea typeface="华文中宋" panose="0201060004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8255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400" b="0" i="0" u="none" strike="noStrike" cap="none" normalizeH="0" baseline="0">
                        <a:ln>
                          <a:noFill/>
                        </a:ln>
                        <a:solidFill>
                          <a:schemeClr val="tx1"/>
                        </a:solidFill>
                        <a:effectLst/>
                        <a:latin typeface="Tahoma" panose="020B0604030504040204" pitchFamily="34" charset="0"/>
                        <a:ea typeface="华文中宋" panose="0201060004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8255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400" b="0" i="0" u="none" strike="noStrike" cap="none" normalizeH="0" baseline="0" dirty="0">
                        <a:ln>
                          <a:noFill/>
                        </a:ln>
                        <a:solidFill>
                          <a:schemeClr val="tx1"/>
                        </a:solidFill>
                        <a:effectLst/>
                        <a:latin typeface="Tahoma" panose="020B0604030504040204" pitchFamily="34" charset="0"/>
                        <a:ea typeface="华文中宋" panose="0201060004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8255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400" b="0" i="0" u="none" strike="noStrike" cap="none" normalizeH="0" baseline="0">
                        <a:ln>
                          <a:noFill/>
                        </a:ln>
                        <a:solidFill>
                          <a:schemeClr val="tx1"/>
                        </a:solidFill>
                        <a:effectLst/>
                        <a:latin typeface="Tahoma" panose="020B0604030504040204" pitchFamily="34" charset="0"/>
                        <a:ea typeface="华文中宋" panose="0201060004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8255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400" b="0" i="0" u="none" strike="noStrike" cap="none" normalizeH="0" baseline="0">
                        <a:ln>
                          <a:noFill/>
                        </a:ln>
                        <a:solidFill>
                          <a:schemeClr val="tx1"/>
                        </a:solidFill>
                        <a:effectLst/>
                        <a:latin typeface="Tahoma" panose="020B0604030504040204" pitchFamily="34" charset="0"/>
                        <a:ea typeface="华文中宋" panose="0201060004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6425">
                <a:tc>
                  <a:txBody>
                    <a:bodyPr/>
                    <a:lstStyle/>
                    <a:p>
                      <a:pPr marL="0" marR="0" lvl="0" indent="8255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en-US" sz="3200" b="1" i="0" u="none" strike="noStrike" cap="none" normalizeH="0" baseline="0">
                          <a:ln>
                            <a:noFill/>
                          </a:ln>
                          <a:solidFill>
                            <a:schemeClr val="tx1"/>
                          </a:solidFill>
                          <a:effectLst/>
                          <a:latin typeface="Tahoma" panose="020B0604030504040204" pitchFamily="34" charset="0"/>
                          <a:ea typeface="宋体" panose="02010600030101010101" pitchFamily="2" charset="-122"/>
                        </a:rPr>
                        <a:t>4</a:t>
                      </a:r>
                      <a:endParaRPr kumimoji="0" lang="en-US" sz="3200" b="0" i="0" u="none" strike="noStrike" cap="none" normalizeH="0" baseline="0">
                        <a:ln>
                          <a:noFill/>
                        </a:ln>
                        <a:solidFill>
                          <a:schemeClr val="tx1"/>
                        </a:solidFill>
                        <a:effectLst/>
                        <a:latin typeface="Tahoma" panose="020B0604030504040204" pitchFamily="34" charset="0"/>
                        <a:ea typeface="华文中宋" panose="0201060004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825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zh-CN" sz="3200" b="1" i="0" u="none" strike="noStrike" cap="none" normalizeH="0" baseline="0">
                          <a:ln>
                            <a:noFill/>
                          </a:ln>
                          <a:solidFill>
                            <a:schemeClr val="tx1"/>
                          </a:solidFill>
                          <a:effectLst/>
                          <a:latin typeface="Tahoma" panose="020B0604030504040204" pitchFamily="34" charset="0"/>
                          <a:ea typeface="宋体" panose="02010600030101010101" pitchFamily="2" charset="-122"/>
                        </a:rPr>
                        <a:t>知识产权法</a:t>
                      </a:r>
                      <a:endParaRPr kumimoji="0" lang="zh-CN" sz="3200" b="0" i="0" u="none" strike="noStrike" cap="none" normalizeH="0" baseline="0">
                        <a:ln>
                          <a:noFill/>
                        </a:ln>
                        <a:solidFill>
                          <a:schemeClr val="tx1"/>
                        </a:solidFill>
                        <a:effectLst/>
                        <a:latin typeface="Tahoma" panose="020B0604030504040204" pitchFamily="34" charset="0"/>
                        <a:ea typeface="华文中宋" panose="0201060004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8255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en-US" sz="3200" b="1" i="0" u="none" strike="noStrike" cap="none" normalizeH="0" baseline="0">
                          <a:ln>
                            <a:noFill/>
                          </a:ln>
                          <a:solidFill>
                            <a:schemeClr val="tx1"/>
                          </a:solidFill>
                          <a:effectLst/>
                          <a:latin typeface="Tahoma" panose="020B0604030504040204" pitchFamily="34" charset="0"/>
                          <a:ea typeface="宋体" panose="02010600030101010101" pitchFamily="2" charset="-122"/>
                        </a:rPr>
                        <a:t>5</a:t>
                      </a:r>
                      <a:endParaRPr kumimoji="0" lang="en-US" sz="3200" b="0" i="0" u="none" strike="noStrike" cap="none" normalizeH="0" baseline="0">
                        <a:ln>
                          <a:noFill/>
                        </a:ln>
                        <a:solidFill>
                          <a:schemeClr val="tx1"/>
                        </a:solidFill>
                        <a:effectLst/>
                        <a:latin typeface="Tahoma" panose="020B0604030504040204" pitchFamily="34" charset="0"/>
                        <a:ea typeface="华文中宋" panose="0201060004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8255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400" b="0" i="0" u="none" strike="noStrike" cap="none" normalizeH="0" baseline="0">
                        <a:ln>
                          <a:noFill/>
                        </a:ln>
                        <a:solidFill>
                          <a:schemeClr val="tx1"/>
                        </a:solidFill>
                        <a:effectLst/>
                        <a:latin typeface="Tahoma" panose="020B0604030504040204" pitchFamily="34" charset="0"/>
                        <a:ea typeface="华文中宋" panose="0201060004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8255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400" b="0" i="0" u="none" strike="noStrike" cap="none" normalizeH="0" baseline="0">
                        <a:ln>
                          <a:noFill/>
                        </a:ln>
                        <a:solidFill>
                          <a:schemeClr val="tx1"/>
                        </a:solidFill>
                        <a:effectLst/>
                        <a:latin typeface="Tahoma" panose="020B0604030504040204" pitchFamily="34" charset="0"/>
                        <a:ea typeface="华文中宋" panose="0201060004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8255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400" b="0" i="0" u="none" strike="noStrike" cap="none" normalizeH="0" baseline="0">
                        <a:ln>
                          <a:noFill/>
                        </a:ln>
                        <a:solidFill>
                          <a:schemeClr val="tx1"/>
                        </a:solidFill>
                        <a:effectLst/>
                        <a:latin typeface="Tahoma" panose="020B0604030504040204" pitchFamily="34" charset="0"/>
                        <a:ea typeface="华文中宋" panose="0201060004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8255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400" b="0" i="0" u="none" strike="noStrike" cap="none" normalizeH="0" baseline="0">
                        <a:ln>
                          <a:noFill/>
                        </a:ln>
                        <a:solidFill>
                          <a:schemeClr val="tx1"/>
                        </a:solidFill>
                        <a:effectLst/>
                        <a:latin typeface="Tahoma" panose="020B0604030504040204" pitchFamily="34" charset="0"/>
                        <a:ea typeface="华文中宋" panose="0201060004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6425">
                <a:tc>
                  <a:txBody>
                    <a:bodyPr/>
                    <a:lstStyle/>
                    <a:p>
                      <a:pPr marL="0" marR="0" lvl="0" indent="8255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en-US" sz="3200" b="1" i="0" u="none" strike="noStrike" cap="none" normalizeH="0" baseline="0">
                          <a:ln>
                            <a:noFill/>
                          </a:ln>
                          <a:solidFill>
                            <a:schemeClr val="tx1"/>
                          </a:solidFill>
                          <a:effectLst/>
                          <a:latin typeface="Tahoma" panose="020B0604030504040204" pitchFamily="34" charset="0"/>
                          <a:ea typeface="宋体" panose="02010600030101010101" pitchFamily="2" charset="-122"/>
                        </a:rPr>
                        <a:t>5</a:t>
                      </a:r>
                      <a:endParaRPr kumimoji="0" lang="en-US" sz="3200" b="0" i="0" u="none" strike="noStrike" cap="none" normalizeH="0" baseline="0">
                        <a:ln>
                          <a:noFill/>
                        </a:ln>
                        <a:solidFill>
                          <a:schemeClr val="tx1"/>
                        </a:solidFill>
                        <a:effectLst/>
                        <a:latin typeface="Tahoma" panose="020B0604030504040204" pitchFamily="34" charset="0"/>
                        <a:ea typeface="华文中宋" panose="02010600040101010101" pitchFamily="2"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8255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zh-CN" sz="3200" b="1" i="0" u="none" strike="noStrike" cap="none" normalizeH="0" baseline="0">
                          <a:ln>
                            <a:noFill/>
                          </a:ln>
                          <a:solidFill>
                            <a:schemeClr val="tx1"/>
                          </a:solidFill>
                          <a:effectLst/>
                          <a:latin typeface="Tahoma" panose="020B0604030504040204" pitchFamily="34" charset="0"/>
                          <a:ea typeface="宋体" panose="02010600030101010101" pitchFamily="2" charset="-122"/>
                        </a:rPr>
                        <a:t>证券投资</a:t>
                      </a:r>
                      <a:endParaRPr kumimoji="0" lang="zh-CN" sz="3200" b="0" i="0" u="none" strike="noStrike" cap="none" normalizeH="0" baseline="0">
                        <a:ln>
                          <a:noFill/>
                        </a:ln>
                        <a:solidFill>
                          <a:schemeClr val="tx1"/>
                        </a:solidFill>
                        <a:effectLst/>
                        <a:latin typeface="Tahoma" panose="020B0604030504040204" pitchFamily="34" charset="0"/>
                        <a:ea typeface="华文中宋" panose="0201060004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8255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r>
                        <a:rPr kumimoji="0" lang="en-US" sz="3200" b="1" i="0" u="none" strike="noStrike" cap="none" normalizeH="0" baseline="0">
                          <a:ln>
                            <a:noFill/>
                          </a:ln>
                          <a:solidFill>
                            <a:schemeClr val="tx1"/>
                          </a:solidFill>
                          <a:effectLst/>
                          <a:latin typeface="Tahoma" panose="020B0604030504040204" pitchFamily="34" charset="0"/>
                          <a:ea typeface="宋体" panose="02010600030101010101" pitchFamily="2" charset="-122"/>
                        </a:rPr>
                        <a:t>4</a:t>
                      </a:r>
                      <a:endParaRPr kumimoji="0" lang="en-US" sz="3200" b="0" i="0" u="none" strike="noStrike" cap="none" normalizeH="0" baseline="0">
                        <a:ln>
                          <a:noFill/>
                        </a:ln>
                        <a:solidFill>
                          <a:schemeClr val="tx1"/>
                        </a:solidFill>
                        <a:effectLst/>
                        <a:latin typeface="Tahoma" panose="020B0604030504040204" pitchFamily="34" charset="0"/>
                        <a:ea typeface="华文中宋" panose="0201060004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8255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400" b="0" i="0" u="none" strike="noStrike" cap="none" normalizeH="0" baseline="0">
                        <a:ln>
                          <a:noFill/>
                        </a:ln>
                        <a:solidFill>
                          <a:schemeClr val="tx1"/>
                        </a:solidFill>
                        <a:effectLst/>
                        <a:latin typeface="Tahoma" panose="020B0604030504040204" pitchFamily="34" charset="0"/>
                        <a:ea typeface="华文中宋" panose="0201060004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8255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400" b="0" i="0" u="none" strike="noStrike" cap="none" normalizeH="0" baseline="0">
                        <a:ln>
                          <a:noFill/>
                        </a:ln>
                        <a:solidFill>
                          <a:schemeClr val="tx1"/>
                        </a:solidFill>
                        <a:effectLst/>
                        <a:latin typeface="Tahoma" panose="020B0604030504040204" pitchFamily="34" charset="0"/>
                        <a:ea typeface="华文中宋" panose="0201060004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8255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400" b="0" i="0" u="none" strike="noStrike" cap="none" normalizeH="0" baseline="0" dirty="0">
                        <a:ln>
                          <a:noFill/>
                        </a:ln>
                        <a:solidFill>
                          <a:schemeClr val="tx1"/>
                        </a:solidFill>
                        <a:effectLst/>
                        <a:latin typeface="Tahoma" panose="020B0604030504040204" pitchFamily="34" charset="0"/>
                        <a:ea typeface="华文中宋" panose="02010600040101010101" pitchFamily="2"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82550" algn="ctr"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None/>
                      </a:pPr>
                      <a:endParaRPr kumimoji="0" lang="zh-CN" altLang="zh-CN" sz="1400" b="0" i="0" u="none" strike="noStrike" cap="none" normalizeH="0" baseline="0" dirty="0">
                        <a:ln>
                          <a:noFill/>
                        </a:ln>
                        <a:solidFill>
                          <a:schemeClr val="tx1"/>
                        </a:solidFill>
                        <a:effectLst/>
                        <a:latin typeface="Tahoma" panose="020B0604030504040204" pitchFamily="34" charset="0"/>
                        <a:ea typeface="华文中宋" panose="02010600040101010101" pitchFamily="2"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2829" name="Text Box 61"/>
          <p:cNvSpPr txBox="1"/>
          <p:nvPr/>
        </p:nvSpPr>
        <p:spPr>
          <a:xfrm>
            <a:off x="4357688" y="1985963"/>
            <a:ext cx="1408112" cy="579437"/>
          </a:xfrm>
          <a:prstGeom prst="rect">
            <a:avLst/>
          </a:prstGeom>
          <a:noFill/>
          <a:ln w="9525">
            <a:noFill/>
          </a:ln>
        </p:spPr>
        <p:txBody>
          <a:bodyPr wrap="none">
            <a:spAutoFit/>
          </a:bodyPr>
          <a:p>
            <a:pPr eaLnBrk="1" hangingPunct="1">
              <a:buFont typeface="Arial" panose="020B0604020202020204" pitchFamily="34" charset="0"/>
            </a:pPr>
            <a:r>
              <a:rPr lang="zh-CN" altLang="en-US" sz="3200" dirty="0">
                <a:solidFill>
                  <a:schemeClr val="tx1"/>
                </a:solidFill>
                <a:latin typeface="Tahoma" panose="020B0604030504040204" pitchFamily="34" charset="0"/>
                <a:ea typeface="宋体" panose="02010600030101010101" pitchFamily="2" charset="-122"/>
              </a:rPr>
              <a:t>选　中</a:t>
            </a:r>
            <a:endParaRPr lang="zh-CN" altLang="en-US" sz="3200" dirty="0">
              <a:solidFill>
                <a:schemeClr val="tx1"/>
              </a:solidFill>
              <a:latin typeface="Tahoma" panose="020B0604030504040204" pitchFamily="34" charset="0"/>
              <a:ea typeface="宋体" panose="02010600030101010101" pitchFamily="2" charset="-122"/>
            </a:endParaRPr>
          </a:p>
        </p:txBody>
      </p:sp>
      <p:sp>
        <p:nvSpPr>
          <p:cNvPr id="32830" name="Text Box 62"/>
          <p:cNvSpPr txBox="1"/>
          <p:nvPr/>
        </p:nvSpPr>
        <p:spPr>
          <a:xfrm>
            <a:off x="4378325" y="2609850"/>
            <a:ext cx="1408113" cy="579438"/>
          </a:xfrm>
          <a:prstGeom prst="rect">
            <a:avLst/>
          </a:prstGeom>
          <a:noFill/>
          <a:ln w="9525">
            <a:noFill/>
          </a:ln>
        </p:spPr>
        <p:txBody>
          <a:bodyPr wrap="none">
            <a:spAutoFit/>
          </a:bodyPr>
          <a:p>
            <a:pPr eaLnBrk="1" hangingPunct="1">
              <a:buFont typeface="Arial" panose="020B0604020202020204" pitchFamily="34" charset="0"/>
            </a:pPr>
            <a:r>
              <a:rPr lang="zh-CN" altLang="en-US" sz="3200" dirty="0">
                <a:solidFill>
                  <a:schemeClr val="tx1"/>
                </a:solidFill>
                <a:latin typeface="Tahoma" panose="020B0604030504040204" pitchFamily="34" charset="0"/>
                <a:ea typeface="宋体" panose="02010600030101010101" pitchFamily="2" charset="-122"/>
              </a:rPr>
              <a:t>未选中</a:t>
            </a:r>
            <a:endParaRPr lang="zh-CN" altLang="en-US" sz="3200" dirty="0">
              <a:solidFill>
                <a:schemeClr val="tx1"/>
              </a:solidFill>
              <a:latin typeface="Tahoma" panose="020B0604030504040204" pitchFamily="34" charset="0"/>
              <a:ea typeface="宋体" panose="02010600030101010101" pitchFamily="2" charset="-122"/>
            </a:endParaRPr>
          </a:p>
        </p:txBody>
      </p:sp>
      <p:sp>
        <p:nvSpPr>
          <p:cNvPr id="32831" name="Text Box 63"/>
          <p:cNvSpPr txBox="1"/>
          <p:nvPr/>
        </p:nvSpPr>
        <p:spPr>
          <a:xfrm>
            <a:off x="4357688" y="3209925"/>
            <a:ext cx="1408112" cy="579438"/>
          </a:xfrm>
          <a:prstGeom prst="rect">
            <a:avLst/>
          </a:prstGeom>
          <a:noFill/>
          <a:ln w="9525">
            <a:noFill/>
          </a:ln>
        </p:spPr>
        <p:txBody>
          <a:bodyPr wrap="none">
            <a:spAutoFit/>
          </a:bodyPr>
          <a:p>
            <a:pPr eaLnBrk="1" hangingPunct="1">
              <a:buFont typeface="Arial" panose="020B0604020202020204" pitchFamily="34" charset="0"/>
            </a:pPr>
            <a:r>
              <a:rPr lang="zh-CN" altLang="en-US" sz="3200" dirty="0">
                <a:solidFill>
                  <a:schemeClr val="tx1"/>
                </a:solidFill>
                <a:latin typeface="Tahoma" panose="020B0604030504040204" pitchFamily="34" charset="0"/>
                <a:ea typeface="宋体" panose="02010600030101010101" pitchFamily="2" charset="-122"/>
              </a:rPr>
              <a:t>选　中</a:t>
            </a:r>
            <a:endParaRPr lang="zh-CN" altLang="en-US" sz="3200" dirty="0">
              <a:solidFill>
                <a:schemeClr val="tx1"/>
              </a:solidFill>
              <a:latin typeface="Tahoma" panose="020B0604030504040204" pitchFamily="34" charset="0"/>
              <a:ea typeface="宋体" panose="02010600030101010101" pitchFamily="2" charset="-122"/>
            </a:endParaRPr>
          </a:p>
        </p:txBody>
      </p:sp>
      <p:sp>
        <p:nvSpPr>
          <p:cNvPr id="32832" name="Text Box 64"/>
          <p:cNvSpPr txBox="1"/>
          <p:nvPr/>
        </p:nvSpPr>
        <p:spPr>
          <a:xfrm>
            <a:off x="4357688" y="3860800"/>
            <a:ext cx="1408112" cy="579438"/>
          </a:xfrm>
          <a:prstGeom prst="rect">
            <a:avLst/>
          </a:prstGeom>
          <a:noFill/>
          <a:ln w="9525">
            <a:noFill/>
          </a:ln>
        </p:spPr>
        <p:txBody>
          <a:bodyPr wrap="none">
            <a:spAutoFit/>
          </a:bodyPr>
          <a:p>
            <a:pPr eaLnBrk="1" hangingPunct="1">
              <a:buFont typeface="Arial" panose="020B0604020202020204" pitchFamily="34" charset="0"/>
            </a:pPr>
            <a:r>
              <a:rPr lang="zh-CN" altLang="en-US" sz="3200" dirty="0">
                <a:solidFill>
                  <a:schemeClr val="tx1"/>
                </a:solidFill>
                <a:latin typeface="Tahoma" panose="020B0604030504040204" pitchFamily="34" charset="0"/>
                <a:ea typeface="宋体" panose="02010600030101010101" pitchFamily="2" charset="-122"/>
              </a:rPr>
              <a:t>选　中</a:t>
            </a:r>
            <a:endParaRPr lang="zh-CN" altLang="en-US" sz="3200" dirty="0">
              <a:solidFill>
                <a:schemeClr val="tx1"/>
              </a:solidFill>
              <a:latin typeface="Tahoma" panose="020B0604030504040204" pitchFamily="34" charset="0"/>
              <a:ea typeface="宋体" panose="02010600030101010101" pitchFamily="2" charset="-122"/>
            </a:endParaRPr>
          </a:p>
        </p:txBody>
      </p:sp>
      <p:sp>
        <p:nvSpPr>
          <p:cNvPr id="32833" name="Text Box 65"/>
          <p:cNvSpPr txBox="1"/>
          <p:nvPr/>
        </p:nvSpPr>
        <p:spPr>
          <a:xfrm>
            <a:off x="6253163" y="1989138"/>
            <a:ext cx="442912" cy="579437"/>
          </a:xfrm>
          <a:prstGeom prst="rect">
            <a:avLst/>
          </a:prstGeom>
          <a:noFill/>
          <a:ln w="9525">
            <a:noFill/>
          </a:ln>
        </p:spPr>
        <p:txBody>
          <a:bodyPr wrap="none">
            <a:spAutoFit/>
          </a:bodyPr>
          <a:p>
            <a:pPr eaLnBrk="1" hangingPunct="1">
              <a:buFont typeface="Arial" panose="020B0604020202020204" pitchFamily="34" charset="0"/>
            </a:pPr>
            <a:r>
              <a:rPr lang="en-US" altLang="zh-CN" sz="3200" dirty="0">
                <a:solidFill>
                  <a:schemeClr val="tx1"/>
                </a:solidFill>
                <a:latin typeface="Tahoma" panose="020B0604030504040204" pitchFamily="34" charset="0"/>
                <a:ea typeface="宋体" panose="02010600030101010101" pitchFamily="2" charset="-122"/>
              </a:rPr>
              <a:t>3</a:t>
            </a:r>
            <a:endParaRPr lang="en-US" altLang="zh-CN" sz="3200" dirty="0">
              <a:solidFill>
                <a:schemeClr val="tx1"/>
              </a:solidFill>
              <a:latin typeface="Tahoma" panose="020B0604030504040204" pitchFamily="34" charset="0"/>
              <a:ea typeface="宋体" panose="02010600030101010101" pitchFamily="2" charset="-122"/>
            </a:endParaRPr>
          </a:p>
        </p:txBody>
      </p:sp>
      <p:sp>
        <p:nvSpPr>
          <p:cNvPr id="32834" name="Text Box 66"/>
          <p:cNvSpPr txBox="1"/>
          <p:nvPr/>
        </p:nvSpPr>
        <p:spPr>
          <a:xfrm>
            <a:off x="6267450" y="2616200"/>
            <a:ext cx="442913" cy="579438"/>
          </a:xfrm>
          <a:prstGeom prst="rect">
            <a:avLst/>
          </a:prstGeom>
          <a:noFill/>
          <a:ln w="9525">
            <a:noFill/>
          </a:ln>
        </p:spPr>
        <p:txBody>
          <a:bodyPr wrap="none">
            <a:spAutoFit/>
          </a:bodyPr>
          <a:p>
            <a:pPr eaLnBrk="1" hangingPunct="1">
              <a:buFont typeface="Arial" panose="020B0604020202020204" pitchFamily="34" charset="0"/>
            </a:pPr>
            <a:r>
              <a:rPr lang="en-US" altLang="zh-CN" sz="3200" dirty="0">
                <a:solidFill>
                  <a:schemeClr val="tx1"/>
                </a:solidFill>
                <a:latin typeface="Tahoma" panose="020B0604030504040204" pitchFamily="34" charset="0"/>
                <a:ea typeface="宋体" panose="02010600030101010101" pitchFamily="2" charset="-122"/>
              </a:rPr>
              <a:t>3</a:t>
            </a:r>
            <a:endParaRPr lang="en-US" altLang="zh-CN" sz="3200" dirty="0">
              <a:solidFill>
                <a:schemeClr val="tx1"/>
              </a:solidFill>
              <a:latin typeface="Tahoma" panose="020B0604030504040204" pitchFamily="34" charset="0"/>
              <a:ea typeface="宋体" panose="02010600030101010101" pitchFamily="2" charset="-122"/>
            </a:endParaRPr>
          </a:p>
        </p:txBody>
      </p:sp>
      <p:sp>
        <p:nvSpPr>
          <p:cNvPr id="32835" name="Text Box 67"/>
          <p:cNvSpPr txBox="1"/>
          <p:nvPr/>
        </p:nvSpPr>
        <p:spPr>
          <a:xfrm>
            <a:off x="6267450" y="3209925"/>
            <a:ext cx="442913" cy="579438"/>
          </a:xfrm>
          <a:prstGeom prst="rect">
            <a:avLst/>
          </a:prstGeom>
          <a:noFill/>
          <a:ln w="9525">
            <a:noFill/>
          </a:ln>
        </p:spPr>
        <p:txBody>
          <a:bodyPr wrap="none">
            <a:spAutoFit/>
          </a:bodyPr>
          <a:p>
            <a:pPr eaLnBrk="1" hangingPunct="1">
              <a:buFont typeface="Arial" panose="020B0604020202020204" pitchFamily="34" charset="0"/>
            </a:pPr>
            <a:r>
              <a:rPr lang="en-US" altLang="zh-CN" sz="3200" dirty="0">
                <a:solidFill>
                  <a:schemeClr val="tx1"/>
                </a:solidFill>
                <a:latin typeface="Tahoma" panose="020B0604030504040204" pitchFamily="34" charset="0"/>
                <a:ea typeface="宋体" panose="02010600030101010101" pitchFamily="2" charset="-122"/>
              </a:rPr>
              <a:t>5</a:t>
            </a:r>
            <a:endParaRPr lang="en-US" altLang="zh-CN" sz="3200" dirty="0">
              <a:solidFill>
                <a:schemeClr val="tx1"/>
              </a:solidFill>
              <a:latin typeface="Tahoma" panose="020B0604030504040204" pitchFamily="34" charset="0"/>
              <a:ea typeface="宋体" panose="02010600030101010101" pitchFamily="2" charset="-122"/>
            </a:endParaRPr>
          </a:p>
        </p:txBody>
      </p:sp>
      <p:sp>
        <p:nvSpPr>
          <p:cNvPr id="32836" name="Text Box 68"/>
          <p:cNvSpPr txBox="1"/>
          <p:nvPr/>
        </p:nvSpPr>
        <p:spPr>
          <a:xfrm>
            <a:off x="6084888" y="3848100"/>
            <a:ext cx="701675" cy="579438"/>
          </a:xfrm>
          <a:prstGeom prst="rect">
            <a:avLst/>
          </a:prstGeom>
          <a:noFill/>
          <a:ln w="9525">
            <a:noFill/>
          </a:ln>
        </p:spPr>
        <p:txBody>
          <a:bodyPr wrap="none">
            <a:spAutoFit/>
          </a:bodyPr>
          <a:p>
            <a:pPr eaLnBrk="1" hangingPunct="1">
              <a:buFont typeface="Arial" panose="020B0604020202020204" pitchFamily="34" charset="0"/>
            </a:pPr>
            <a:r>
              <a:rPr lang="en-US" altLang="zh-CN" sz="3200" dirty="0">
                <a:solidFill>
                  <a:schemeClr val="tx1"/>
                </a:solidFill>
                <a:latin typeface="Tahoma" panose="020B0604030504040204" pitchFamily="34" charset="0"/>
                <a:ea typeface="宋体" panose="02010600030101010101" pitchFamily="2" charset="-122"/>
              </a:rPr>
              <a:t>10</a:t>
            </a:r>
            <a:endParaRPr lang="en-US" altLang="zh-CN" sz="3200" dirty="0">
              <a:solidFill>
                <a:schemeClr val="tx1"/>
              </a:solidFill>
              <a:latin typeface="Tahoma" panose="020B0604030504040204" pitchFamily="34" charset="0"/>
              <a:ea typeface="宋体" panose="02010600030101010101" pitchFamily="2" charset="-122"/>
            </a:endParaRPr>
          </a:p>
        </p:txBody>
      </p:sp>
      <p:sp>
        <p:nvSpPr>
          <p:cNvPr id="32837" name="Text Box 69"/>
          <p:cNvSpPr txBox="1"/>
          <p:nvPr/>
        </p:nvSpPr>
        <p:spPr>
          <a:xfrm>
            <a:off x="7215188" y="1989138"/>
            <a:ext cx="592137" cy="579437"/>
          </a:xfrm>
          <a:prstGeom prst="rect">
            <a:avLst/>
          </a:prstGeom>
          <a:noFill/>
          <a:ln w="9525">
            <a:noFill/>
          </a:ln>
        </p:spPr>
        <p:txBody>
          <a:bodyPr wrap="none">
            <a:spAutoFit/>
          </a:bodyPr>
          <a:p>
            <a:pPr eaLnBrk="1" hangingPunct="1">
              <a:buFont typeface="Arial" panose="020B0604020202020204" pitchFamily="34" charset="0"/>
            </a:pPr>
            <a:r>
              <a:rPr lang="zh-CN" altLang="en-US" sz="3200" dirty="0">
                <a:solidFill>
                  <a:schemeClr val="tx1"/>
                </a:solidFill>
                <a:latin typeface="Tahoma" panose="020B0604030504040204" pitchFamily="34" charset="0"/>
                <a:ea typeface="宋体" panose="02010600030101010101" pitchFamily="2" charset="-122"/>
              </a:rPr>
              <a:t>否</a:t>
            </a:r>
            <a:endParaRPr lang="zh-CN" altLang="en-US" sz="3200" dirty="0">
              <a:solidFill>
                <a:schemeClr val="tx1"/>
              </a:solidFill>
              <a:latin typeface="Tahoma" panose="020B0604030504040204" pitchFamily="34" charset="0"/>
              <a:ea typeface="宋体" panose="02010600030101010101" pitchFamily="2" charset="-122"/>
            </a:endParaRPr>
          </a:p>
        </p:txBody>
      </p:sp>
      <p:sp>
        <p:nvSpPr>
          <p:cNvPr id="32838" name="Text Box 70"/>
          <p:cNvSpPr txBox="1"/>
          <p:nvPr/>
        </p:nvSpPr>
        <p:spPr>
          <a:xfrm>
            <a:off x="7215188" y="2605088"/>
            <a:ext cx="592137" cy="579437"/>
          </a:xfrm>
          <a:prstGeom prst="rect">
            <a:avLst/>
          </a:prstGeom>
          <a:noFill/>
          <a:ln w="9525">
            <a:noFill/>
          </a:ln>
        </p:spPr>
        <p:txBody>
          <a:bodyPr wrap="none">
            <a:spAutoFit/>
          </a:bodyPr>
          <a:p>
            <a:pPr eaLnBrk="1" hangingPunct="1">
              <a:buFont typeface="Arial" panose="020B0604020202020204" pitchFamily="34" charset="0"/>
            </a:pPr>
            <a:r>
              <a:rPr lang="zh-CN" altLang="en-US" sz="3200" dirty="0">
                <a:solidFill>
                  <a:schemeClr val="tx1"/>
                </a:solidFill>
                <a:latin typeface="Tahoma" panose="020B0604030504040204" pitchFamily="34" charset="0"/>
                <a:ea typeface="宋体" panose="02010600030101010101" pitchFamily="2" charset="-122"/>
              </a:rPr>
              <a:t>否</a:t>
            </a:r>
            <a:endParaRPr lang="zh-CN" altLang="en-US" sz="3200" dirty="0">
              <a:solidFill>
                <a:schemeClr val="tx1"/>
              </a:solidFill>
              <a:latin typeface="Tahoma" panose="020B0604030504040204" pitchFamily="34" charset="0"/>
              <a:ea typeface="宋体" panose="02010600030101010101" pitchFamily="2" charset="-122"/>
            </a:endParaRPr>
          </a:p>
        </p:txBody>
      </p:sp>
      <p:sp>
        <p:nvSpPr>
          <p:cNvPr id="32839" name="Text Box 71"/>
          <p:cNvSpPr txBox="1"/>
          <p:nvPr/>
        </p:nvSpPr>
        <p:spPr>
          <a:xfrm>
            <a:off x="7215188" y="3209925"/>
            <a:ext cx="592137" cy="579438"/>
          </a:xfrm>
          <a:prstGeom prst="rect">
            <a:avLst/>
          </a:prstGeom>
          <a:noFill/>
          <a:ln w="9525">
            <a:noFill/>
          </a:ln>
        </p:spPr>
        <p:txBody>
          <a:bodyPr wrap="none">
            <a:spAutoFit/>
          </a:bodyPr>
          <a:p>
            <a:pPr eaLnBrk="1" hangingPunct="1">
              <a:buFont typeface="Arial" panose="020B0604020202020204" pitchFamily="34" charset="0"/>
            </a:pPr>
            <a:r>
              <a:rPr lang="zh-CN" altLang="en-US" sz="3200" dirty="0">
                <a:solidFill>
                  <a:schemeClr val="tx1"/>
                </a:solidFill>
                <a:latin typeface="Tahoma" panose="020B0604030504040204" pitchFamily="34" charset="0"/>
                <a:ea typeface="宋体" panose="02010600030101010101" pitchFamily="2" charset="-122"/>
              </a:rPr>
              <a:t>否</a:t>
            </a:r>
            <a:endParaRPr lang="zh-CN" altLang="en-US" sz="3200" dirty="0">
              <a:solidFill>
                <a:schemeClr val="tx1"/>
              </a:solidFill>
              <a:latin typeface="Tahoma" panose="020B0604030504040204" pitchFamily="34" charset="0"/>
              <a:ea typeface="宋体" panose="02010600030101010101" pitchFamily="2" charset="-122"/>
            </a:endParaRPr>
          </a:p>
        </p:txBody>
      </p:sp>
      <p:sp>
        <p:nvSpPr>
          <p:cNvPr id="32840" name="Text Box 72"/>
          <p:cNvSpPr txBox="1"/>
          <p:nvPr/>
        </p:nvSpPr>
        <p:spPr>
          <a:xfrm>
            <a:off x="7215188" y="3849688"/>
            <a:ext cx="592137" cy="579437"/>
          </a:xfrm>
          <a:prstGeom prst="rect">
            <a:avLst/>
          </a:prstGeom>
          <a:noFill/>
          <a:ln w="9525">
            <a:noFill/>
          </a:ln>
        </p:spPr>
        <p:txBody>
          <a:bodyPr wrap="none">
            <a:spAutoFit/>
          </a:bodyPr>
          <a:p>
            <a:pPr eaLnBrk="1" hangingPunct="1">
              <a:buFont typeface="Arial" panose="020B0604020202020204" pitchFamily="34" charset="0"/>
            </a:pPr>
            <a:r>
              <a:rPr lang="zh-CN" altLang="en-US" sz="3200" dirty="0">
                <a:solidFill>
                  <a:schemeClr val="tx1"/>
                </a:solidFill>
                <a:latin typeface="Tahoma" panose="020B0604030504040204" pitchFamily="34" charset="0"/>
                <a:ea typeface="宋体" panose="02010600030101010101" pitchFamily="2" charset="-122"/>
              </a:rPr>
              <a:t>是</a:t>
            </a:r>
            <a:endParaRPr lang="zh-CN" altLang="en-US" sz="3200" dirty="0">
              <a:solidFill>
                <a:schemeClr val="tx1"/>
              </a:solidFill>
              <a:latin typeface="Tahoma" panose="020B0604030504040204" pitchFamily="34" charset="0"/>
              <a:ea typeface="宋体" panose="02010600030101010101" pitchFamily="2" charset="-122"/>
            </a:endParaRPr>
          </a:p>
        </p:txBody>
      </p:sp>
      <p:sp>
        <p:nvSpPr>
          <p:cNvPr id="32841" name="Text Box 73"/>
          <p:cNvSpPr txBox="1"/>
          <p:nvPr/>
        </p:nvSpPr>
        <p:spPr>
          <a:xfrm>
            <a:off x="7858125" y="1989138"/>
            <a:ext cx="1000125" cy="579437"/>
          </a:xfrm>
          <a:prstGeom prst="rect">
            <a:avLst/>
          </a:prstGeom>
          <a:noFill/>
          <a:ln w="9525">
            <a:noFill/>
          </a:ln>
        </p:spPr>
        <p:txBody>
          <a:bodyPr wrap="none">
            <a:spAutoFit/>
          </a:bodyPr>
          <a:p>
            <a:pPr eaLnBrk="1" hangingPunct="1">
              <a:buFont typeface="Arial" panose="020B0604020202020204" pitchFamily="34" charset="0"/>
            </a:pPr>
            <a:r>
              <a:rPr lang="zh-CN" altLang="en-US" sz="3200" dirty="0">
                <a:solidFill>
                  <a:schemeClr val="tx1"/>
                </a:solidFill>
                <a:latin typeface="Tahoma" panose="020B0604030504040204" pitchFamily="34" charset="0"/>
                <a:ea typeface="宋体" panose="02010600030101010101" pitchFamily="2" charset="-122"/>
              </a:rPr>
              <a:t>继续</a:t>
            </a:r>
            <a:endParaRPr lang="zh-CN" altLang="en-US" sz="3200" dirty="0">
              <a:solidFill>
                <a:schemeClr val="tx1"/>
              </a:solidFill>
              <a:latin typeface="Tahoma" panose="020B0604030504040204" pitchFamily="34" charset="0"/>
              <a:ea typeface="宋体" panose="02010600030101010101" pitchFamily="2" charset="-122"/>
            </a:endParaRPr>
          </a:p>
        </p:txBody>
      </p:sp>
      <p:sp>
        <p:nvSpPr>
          <p:cNvPr id="32842" name="Text Box 74"/>
          <p:cNvSpPr txBox="1"/>
          <p:nvPr/>
        </p:nvSpPr>
        <p:spPr>
          <a:xfrm>
            <a:off x="7858125" y="2605088"/>
            <a:ext cx="1000125" cy="579437"/>
          </a:xfrm>
          <a:prstGeom prst="rect">
            <a:avLst/>
          </a:prstGeom>
          <a:noFill/>
          <a:ln w="9525">
            <a:noFill/>
          </a:ln>
        </p:spPr>
        <p:txBody>
          <a:bodyPr wrap="none">
            <a:spAutoFit/>
          </a:bodyPr>
          <a:p>
            <a:pPr eaLnBrk="1" hangingPunct="1">
              <a:buFont typeface="Arial" panose="020B0604020202020204" pitchFamily="34" charset="0"/>
            </a:pPr>
            <a:r>
              <a:rPr lang="zh-CN" altLang="en-US" sz="3200" dirty="0">
                <a:solidFill>
                  <a:schemeClr val="tx1"/>
                </a:solidFill>
                <a:latin typeface="Tahoma" panose="020B0604030504040204" pitchFamily="34" charset="0"/>
                <a:ea typeface="宋体" panose="02010600030101010101" pitchFamily="2" charset="-122"/>
              </a:rPr>
              <a:t>继续</a:t>
            </a:r>
            <a:endParaRPr lang="zh-CN" altLang="en-US" sz="3200" dirty="0">
              <a:solidFill>
                <a:schemeClr val="tx1"/>
              </a:solidFill>
              <a:latin typeface="Tahoma" panose="020B0604030504040204" pitchFamily="34" charset="0"/>
              <a:ea typeface="宋体" panose="02010600030101010101" pitchFamily="2" charset="-122"/>
            </a:endParaRPr>
          </a:p>
        </p:txBody>
      </p:sp>
      <p:sp>
        <p:nvSpPr>
          <p:cNvPr id="32843" name="Text Box 75"/>
          <p:cNvSpPr txBox="1"/>
          <p:nvPr/>
        </p:nvSpPr>
        <p:spPr>
          <a:xfrm>
            <a:off x="7858125" y="3209925"/>
            <a:ext cx="1000125" cy="579438"/>
          </a:xfrm>
          <a:prstGeom prst="rect">
            <a:avLst/>
          </a:prstGeom>
          <a:noFill/>
          <a:ln w="9525">
            <a:noFill/>
          </a:ln>
        </p:spPr>
        <p:txBody>
          <a:bodyPr wrap="none">
            <a:spAutoFit/>
          </a:bodyPr>
          <a:p>
            <a:pPr eaLnBrk="1" hangingPunct="1">
              <a:buFont typeface="Arial" panose="020B0604020202020204" pitchFamily="34" charset="0"/>
            </a:pPr>
            <a:r>
              <a:rPr lang="zh-CN" altLang="en-US" sz="3200" dirty="0">
                <a:solidFill>
                  <a:schemeClr val="tx1"/>
                </a:solidFill>
                <a:latin typeface="Tahoma" panose="020B0604030504040204" pitchFamily="34" charset="0"/>
                <a:ea typeface="宋体" panose="02010600030101010101" pitchFamily="2" charset="-122"/>
              </a:rPr>
              <a:t>继续</a:t>
            </a:r>
            <a:endParaRPr lang="zh-CN" altLang="en-US" sz="3200" dirty="0">
              <a:solidFill>
                <a:schemeClr val="tx1"/>
              </a:solidFill>
              <a:latin typeface="Tahoma" panose="020B0604030504040204" pitchFamily="34" charset="0"/>
              <a:ea typeface="宋体" panose="02010600030101010101" pitchFamily="2" charset="-122"/>
            </a:endParaRPr>
          </a:p>
        </p:txBody>
      </p:sp>
      <p:sp>
        <p:nvSpPr>
          <p:cNvPr id="32844" name="Text Box 76"/>
          <p:cNvSpPr txBox="1"/>
          <p:nvPr/>
        </p:nvSpPr>
        <p:spPr>
          <a:xfrm>
            <a:off x="7858125" y="3849688"/>
            <a:ext cx="1000125" cy="579437"/>
          </a:xfrm>
          <a:prstGeom prst="rect">
            <a:avLst/>
          </a:prstGeom>
          <a:noFill/>
          <a:ln w="9525">
            <a:noFill/>
          </a:ln>
        </p:spPr>
        <p:txBody>
          <a:bodyPr wrap="none">
            <a:spAutoFit/>
          </a:bodyPr>
          <a:p>
            <a:pPr eaLnBrk="1" hangingPunct="1">
              <a:buFont typeface="Arial" panose="020B0604020202020204" pitchFamily="34" charset="0"/>
            </a:pPr>
            <a:r>
              <a:rPr lang="zh-CN" altLang="en-US" sz="3200" dirty="0">
                <a:solidFill>
                  <a:schemeClr val="tx1"/>
                </a:solidFill>
                <a:latin typeface="Tahoma" panose="020B0604030504040204" pitchFamily="34" charset="0"/>
                <a:ea typeface="宋体" panose="02010600030101010101" pitchFamily="2" charset="-122"/>
              </a:rPr>
              <a:t>停止</a:t>
            </a:r>
            <a:endParaRPr lang="zh-CN" altLang="en-US" sz="3200" dirty="0">
              <a:solidFill>
                <a:schemeClr val="tx1"/>
              </a:solidFill>
              <a:latin typeface="Tahoma" panose="020B0604030504040204" pitchFamily="34" charset="0"/>
              <a:ea typeface="宋体" panose="02010600030101010101" pitchFamily="2" charset="-122"/>
            </a:endParaRPr>
          </a:p>
        </p:txBody>
      </p:sp>
      <p:sp>
        <p:nvSpPr>
          <p:cNvPr id="32845" name="Rectangle 77"/>
          <p:cNvSpPr/>
          <p:nvPr/>
        </p:nvSpPr>
        <p:spPr>
          <a:xfrm>
            <a:off x="428625" y="5072063"/>
            <a:ext cx="8382000" cy="1295400"/>
          </a:xfrm>
          <a:prstGeom prst="rect">
            <a:avLst/>
          </a:prstGeom>
          <a:noFill/>
          <a:ln w="9525">
            <a:noFill/>
          </a:ln>
        </p:spPr>
        <p:txBody>
          <a:bodyPr/>
          <a:lstStyle>
            <a:lvl1pPr marL="365125" indent="-282575" algn="l" rtl="0" eaLnBrk="0" fontAlgn="base" hangingPunct="0">
              <a:spcBef>
                <a:spcPts val="600"/>
              </a:spcBef>
              <a:spcAft>
                <a:spcPct val="0"/>
              </a:spcAft>
              <a:buClr>
                <a:schemeClr val="accent1"/>
              </a:buClr>
              <a:buSzPct val="80000"/>
              <a:buFont typeface="Wingdings 2" panose="05020102010507070707" pitchFamily="18" charset="2"/>
              <a:buChar char=""/>
              <a:defRPr sz="3200" b="0">
                <a:solidFill>
                  <a:schemeClr val="tx1"/>
                </a:solidFill>
                <a:latin typeface="+mn-lt"/>
                <a:ea typeface="+mn-ea"/>
                <a:cs typeface="+mn-cs"/>
              </a:defRPr>
            </a:lvl1pPr>
            <a:lvl2pPr marL="640080" indent="-236855" algn="l" rtl="0" eaLnBrk="0" fontAlgn="base" hangingPunct="0">
              <a:spcBef>
                <a:spcPts val="550"/>
              </a:spcBef>
              <a:spcAft>
                <a:spcPct val="0"/>
              </a:spcAft>
              <a:buClr>
                <a:schemeClr val="accent1"/>
              </a:buClr>
              <a:buFont typeface="Verdana" panose="020B0604030504040204" pitchFamily="34" charset="0"/>
              <a:buChar char="◦"/>
              <a:defRPr sz="2800">
                <a:solidFill>
                  <a:schemeClr val="tx1"/>
                </a:solidFill>
                <a:latin typeface="+mn-lt"/>
                <a:ea typeface="+mn-ea"/>
              </a:defRPr>
            </a:lvl2pPr>
            <a:lvl3pPr marL="885825" indent="-228600" algn="l" rtl="0" eaLnBrk="0" fontAlgn="base" hangingPunct="0">
              <a:spcBef>
                <a:spcPct val="20000"/>
              </a:spcBef>
              <a:spcAft>
                <a:spcPct val="0"/>
              </a:spcAft>
              <a:buClr>
                <a:schemeClr val="accent2"/>
              </a:buClr>
              <a:buFont typeface="Verdana" panose="020B0604030504040204" pitchFamily="34" charset="0"/>
              <a:buChar char=""/>
              <a:defRPr sz="2400">
                <a:solidFill>
                  <a:schemeClr val="tx1"/>
                </a:solidFill>
                <a:latin typeface="+mn-lt"/>
                <a:ea typeface="+mn-ea"/>
              </a:defRPr>
            </a:lvl3pPr>
            <a:lvl4pPr marL="1097280" indent="-173355" algn="l" rtl="0" eaLnBrk="0" fontAlgn="base" hangingPunct="0">
              <a:spcBef>
                <a:spcPct val="20000"/>
              </a:spcBef>
              <a:spcAft>
                <a:spcPct val="0"/>
              </a:spcAft>
              <a:buClr>
                <a:srgbClr val="C32D2E"/>
              </a:buClr>
              <a:buFont typeface="Verdana" panose="020B0604030504040204" pitchFamily="34" charset="0"/>
              <a:buChar char=""/>
              <a:defRPr sz="2000">
                <a:solidFill>
                  <a:schemeClr val="tx1"/>
                </a:solidFill>
                <a:latin typeface="+mn-lt"/>
                <a:ea typeface="+mn-ea"/>
              </a:defRPr>
            </a:lvl4pPr>
            <a:lvl5pPr marL="1297305" indent="-182880" algn="l" rtl="0" eaLnBrk="0" fontAlgn="base" hangingPunct="0">
              <a:spcBef>
                <a:spcPct val="20000"/>
              </a:spcBef>
              <a:spcAft>
                <a:spcPct val="0"/>
              </a:spcAft>
              <a:buClr>
                <a:srgbClr val="84AA33"/>
              </a:buClr>
              <a:buFont typeface="Verdana" panose="020B0604030504040204" pitchFamily="34" charset="0"/>
              <a:buChar char=""/>
              <a:defRPr sz="2000">
                <a:solidFill>
                  <a:schemeClr val="tx1"/>
                </a:solidFill>
                <a:latin typeface="+mn-lt"/>
                <a:ea typeface="+mn-ea"/>
              </a:defRPr>
            </a:lvl5pPr>
          </a:lstStyle>
          <a:p>
            <a:pPr marL="342900" lvl="0" indent="-342900" algn="just" eaLnBrk="1" hangingPunct="1">
              <a:lnSpc>
                <a:spcPct val="90000"/>
              </a:lnSpc>
              <a:spcBef>
                <a:spcPct val="20000"/>
              </a:spcBef>
              <a:buClr>
                <a:schemeClr val="folHlink"/>
              </a:buClr>
              <a:buSzPct val="60000"/>
              <a:buFont typeface="Wingdings" panose="05000000000000000000" pitchFamily="2" charset="2"/>
              <a:buNone/>
            </a:pPr>
            <a:r>
              <a:rPr lang="en-US" altLang="zh-CN" sz="3600" b="1" dirty="0">
                <a:latin typeface="宋体" panose="02010600030101010101" pitchFamily="2" charset="-122"/>
                <a:ea typeface="宋体" panose="02010600030101010101" pitchFamily="2" charset="-122"/>
              </a:rPr>
              <a:t>     </a:t>
            </a:r>
            <a:r>
              <a:rPr lang="zh-CN" altLang="en-US" sz="3600" b="1" dirty="0">
                <a:latin typeface="宋体" panose="02010600030101010101" pitchFamily="2" charset="-122"/>
                <a:ea typeface="宋体" panose="02010600030101010101" pitchFamily="2" charset="-122"/>
              </a:rPr>
              <a:t>最终这个学生选中了</a:t>
            </a:r>
            <a:r>
              <a:rPr lang="en-US" altLang="zh-CN" sz="3600" b="1" dirty="0">
                <a:latin typeface="宋体" panose="02010600030101010101" pitchFamily="2" charset="-122"/>
                <a:ea typeface="宋体" panose="02010600030101010101" pitchFamily="2" charset="-122"/>
              </a:rPr>
              <a:t>3</a:t>
            </a:r>
            <a:r>
              <a:rPr lang="zh-CN" altLang="en-US" sz="3600" b="1" dirty="0">
                <a:latin typeface="宋体" panose="02010600030101010101" pitchFamily="2" charset="-122"/>
                <a:ea typeface="宋体" panose="02010600030101010101" pitchFamily="2" charset="-122"/>
              </a:rPr>
              <a:t>门课，</a:t>
            </a:r>
            <a:r>
              <a:rPr lang="en-US" altLang="zh-CN" sz="3600" b="1" dirty="0">
                <a:latin typeface="宋体" panose="02010600030101010101" pitchFamily="2" charset="-122"/>
                <a:ea typeface="宋体" panose="02010600030101010101" pitchFamily="2" charset="-122"/>
              </a:rPr>
              <a:t>10</a:t>
            </a:r>
            <a:r>
              <a:rPr lang="zh-CN" altLang="en-US" sz="3600" b="1" dirty="0">
                <a:latin typeface="宋体" panose="02010600030101010101" pitchFamily="2" charset="-122"/>
                <a:ea typeface="宋体" panose="02010600030101010101" pitchFamily="2" charset="-122"/>
              </a:rPr>
              <a:t>个学分（比希望选修学分</a:t>
            </a:r>
            <a:r>
              <a:rPr lang="zh-CN" altLang="en-US" sz="3600" b="1" dirty="0">
                <a:solidFill>
                  <a:srgbClr val="FF0000"/>
                </a:solidFill>
                <a:latin typeface="宋体" panose="02010600030101010101" pitchFamily="2" charset="-122"/>
                <a:ea typeface="宋体" panose="02010600030101010101" pitchFamily="2" charset="-122"/>
              </a:rPr>
              <a:t>多出</a:t>
            </a:r>
            <a:r>
              <a:rPr lang="en-US" altLang="zh-CN" sz="3600" b="1" dirty="0">
                <a:solidFill>
                  <a:srgbClr val="FF0000"/>
                </a:solidFill>
                <a:latin typeface="宋体" panose="02010600030101010101" pitchFamily="2" charset="-122"/>
                <a:ea typeface="宋体" panose="02010600030101010101" pitchFamily="2" charset="-122"/>
              </a:rPr>
              <a:t>4</a:t>
            </a:r>
            <a:r>
              <a:rPr lang="zh-CN" altLang="en-US" sz="3600" b="1" dirty="0">
                <a:solidFill>
                  <a:srgbClr val="FF0000"/>
                </a:solidFill>
                <a:latin typeface="宋体" panose="02010600030101010101" pitchFamily="2" charset="-122"/>
                <a:ea typeface="宋体" panose="02010600030101010101" pitchFamily="2" charset="-122"/>
              </a:rPr>
              <a:t>学分</a:t>
            </a:r>
            <a:r>
              <a:rPr lang="zh-CN" altLang="en-US" sz="3600" b="1" dirty="0">
                <a:latin typeface="宋体" panose="02010600030101010101" pitchFamily="2" charset="-122"/>
                <a:ea typeface="宋体" panose="02010600030101010101" pitchFamily="2" charset="-122"/>
              </a:rPr>
              <a:t>）。 </a:t>
            </a:r>
            <a:endParaRPr lang="zh-CN" altLang="en-US" sz="3600" b="1" dirty="0">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2829"/>
                                        </p:tgtEl>
                                        <p:attrNameLst>
                                          <p:attrName>style.visibility</p:attrName>
                                        </p:attrNameLst>
                                      </p:cBhvr>
                                      <p:to>
                                        <p:strVal val="visible"/>
                                      </p:to>
                                    </p:set>
                                    <p:anim calcmode="lin" valueType="num">
                                      <p:cBhvr additive="base">
                                        <p:cTn id="7" dur="500" fill="hold"/>
                                        <p:tgtEl>
                                          <p:spTgt spid="32829"/>
                                        </p:tgtEl>
                                        <p:attrNameLst>
                                          <p:attrName>ppt_x</p:attrName>
                                        </p:attrNameLst>
                                      </p:cBhvr>
                                      <p:tavLst>
                                        <p:tav tm="0">
                                          <p:val>
                                            <p:strVal val="0-#ppt_w/2"/>
                                          </p:val>
                                        </p:tav>
                                        <p:tav tm="100000">
                                          <p:val>
                                            <p:strVal val="#ppt_x"/>
                                          </p:val>
                                        </p:tav>
                                      </p:tavLst>
                                    </p:anim>
                                    <p:anim calcmode="lin" valueType="num">
                                      <p:cBhvr additive="base">
                                        <p:cTn id="8" dur="500" fill="hold"/>
                                        <p:tgtEl>
                                          <p:spTgt spid="3282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2833"/>
                                        </p:tgtEl>
                                        <p:attrNameLst>
                                          <p:attrName>style.visibility</p:attrName>
                                        </p:attrNameLst>
                                      </p:cBhvr>
                                      <p:to>
                                        <p:strVal val="visible"/>
                                      </p:to>
                                    </p:set>
                                    <p:animEffect transition="in" filter="slide(fromBottom)">
                                      <p:cBhvr>
                                        <p:cTn id="13" dur="500"/>
                                        <p:tgtEl>
                                          <p:spTgt spid="3283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32837"/>
                                        </p:tgtEl>
                                        <p:attrNameLst>
                                          <p:attrName>style.visibility</p:attrName>
                                        </p:attrNameLst>
                                      </p:cBhvr>
                                      <p:to>
                                        <p:strVal val="visible"/>
                                      </p:to>
                                    </p:set>
                                    <p:animEffect transition="in" filter="wipe(up)">
                                      <p:cBhvr>
                                        <p:cTn id="18" dur="500"/>
                                        <p:tgtEl>
                                          <p:spTgt spid="3283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32841"/>
                                        </p:tgtEl>
                                        <p:attrNameLst>
                                          <p:attrName>style.visibility</p:attrName>
                                        </p:attrNameLst>
                                      </p:cBhvr>
                                      <p:to>
                                        <p:strVal val="visible"/>
                                      </p:to>
                                    </p:set>
                                    <p:anim calcmode="lin" valueType="num">
                                      <p:cBhvr additive="base">
                                        <p:cTn id="23" dur="500" fill="hold"/>
                                        <p:tgtEl>
                                          <p:spTgt spid="32841"/>
                                        </p:tgtEl>
                                        <p:attrNameLst>
                                          <p:attrName>ppt_x</p:attrName>
                                        </p:attrNameLst>
                                      </p:cBhvr>
                                      <p:tavLst>
                                        <p:tav tm="0">
                                          <p:val>
                                            <p:strVal val="0-#ppt_w/2"/>
                                          </p:val>
                                        </p:tav>
                                        <p:tav tm="100000">
                                          <p:val>
                                            <p:strVal val="#ppt_x"/>
                                          </p:val>
                                        </p:tav>
                                      </p:tavLst>
                                    </p:anim>
                                    <p:anim calcmode="lin" valueType="num">
                                      <p:cBhvr additive="base">
                                        <p:cTn id="24" dur="500" fill="hold"/>
                                        <p:tgtEl>
                                          <p:spTgt spid="32841"/>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32830"/>
                                        </p:tgtEl>
                                        <p:attrNameLst>
                                          <p:attrName>style.visibility</p:attrName>
                                        </p:attrNameLst>
                                      </p:cBhvr>
                                      <p:to>
                                        <p:strVal val="visible"/>
                                      </p:to>
                                    </p:set>
                                    <p:anim calcmode="lin" valueType="num">
                                      <p:cBhvr additive="base">
                                        <p:cTn id="29" dur="500" fill="hold"/>
                                        <p:tgtEl>
                                          <p:spTgt spid="32830"/>
                                        </p:tgtEl>
                                        <p:attrNameLst>
                                          <p:attrName>ppt_x</p:attrName>
                                        </p:attrNameLst>
                                      </p:cBhvr>
                                      <p:tavLst>
                                        <p:tav tm="0">
                                          <p:val>
                                            <p:strVal val="1+#ppt_w/2"/>
                                          </p:val>
                                        </p:tav>
                                        <p:tav tm="100000">
                                          <p:val>
                                            <p:strVal val="#ppt_x"/>
                                          </p:val>
                                        </p:tav>
                                      </p:tavLst>
                                    </p:anim>
                                    <p:anim calcmode="lin" valueType="num">
                                      <p:cBhvr additive="base">
                                        <p:cTn id="30" dur="500" fill="hold"/>
                                        <p:tgtEl>
                                          <p:spTgt spid="32830"/>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6" presetClass="entr" presetSubtype="26" fill="hold" grpId="0" nodeType="clickEffect">
                                  <p:stCondLst>
                                    <p:cond delay="0"/>
                                  </p:stCondLst>
                                  <p:childTnLst>
                                    <p:set>
                                      <p:cBhvr>
                                        <p:cTn id="34" dur="1" fill="hold">
                                          <p:stCondLst>
                                            <p:cond delay="0"/>
                                          </p:stCondLst>
                                        </p:cTn>
                                        <p:tgtEl>
                                          <p:spTgt spid="32834"/>
                                        </p:tgtEl>
                                        <p:attrNameLst>
                                          <p:attrName>style.visibility</p:attrName>
                                        </p:attrNameLst>
                                      </p:cBhvr>
                                      <p:to>
                                        <p:strVal val="visible"/>
                                      </p:to>
                                    </p:set>
                                    <p:animEffect transition="in" filter="barn(inHorizontal)">
                                      <p:cBhvr>
                                        <p:cTn id="35" dur="500"/>
                                        <p:tgtEl>
                                          <p:spTgt spid="32834"/>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499"/>
                                          </p:stCondLst>
                                        </p:cTn>
                                        <p:tgtEl>
                                          <p:spTgt spid="32838"/>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grpId="0" nodeType="clickEffect">
                                  <p:stCondLst>
                                    <p:cond delay="0"/>
                                  </p:stCondLst>
                                  <p:childTnLst>
                                    <p:set>
                                      <p:cBhvr>
                                        <p:cTn id="43" dur="1" fill="hold">
                                          <p:stCondLst>
                                            <p:cond delay="0"/>
                                          </p:stCondLst>
                                        </p:cTn>
                                        <p:tgtEl>
                                          <p:spTgt spid="32842"/>
                                        </p:tgtEl>
                                        <p:attrNameLst>
                                          <p:attrName>style.visibility</p:attrName>
                                        </p:attrNameLst>
                                      </p:cBhvr>
                                      <p:to>
                                        <p:strVal val="visible"/>
                                      </p:to>
                                    </p:set>
                                    <p:anim calcmode="lin" valueType="num">
                                      <p:cBhvr additive="base">
                                        <p:cTn id="44" dur="500" fill="hold"/>
                                        <p:tgtEl>
                                          <p:spTgt spid="32842"/>
                                        </p:tgtEl>
                                        <p:attrNameLst>
                                          <p:attrName>ppt_x</p:attrName>
                                        </p:attrNameLst>
                                      </p:cBhvr>
                                      <p:tavLst>
                                        <p:tav tm="0">
                                          <p:val>
                                            <p:strVal val="0-#ppt_w/2"/>
                                          </p:val>
                                        </p:tav>
                                        <p:tav tm="100000">
                                          <p:val>
                                            <p:strVal val="#ppt_x"/>
                                          </p:val>
                                        </p:tav>
                                      </p:tavLst>
                                    </p:anim>
                                    <p:anim calcmode="lin" valueType="num">
                                      <p:cBhvr additive="base">
                                        <p:cTn id="45" dur="500" fill="hold"/>
                                        <p:tgtEl>
                                          <p:spTgt spid="32842"/>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grpId="0" nodeType="clickEffect">
                                  <p:stCondLst>
                                    <p:cond delay="0"/>
                                  </p:stCondLst>
                                  <p:childTnLst>
                                    <p:set>
                                      <p:cBhvr>
                                        <p:cTn id="49" dur="1" fill="hold">
                                          <p:stCondLst>
                                            <p:cond delay="0"/>
                                          </p:stCondLst>
                                        </p:cTn>
                                        <p:tgtEl>
                                          <p:spTgt spid="32831"/>
                                        </p:tgtEl>
                                        <p:attrNameLst>
                                          <p:attrName>style.visibility</p:attrName>
                                        </p:attrNameLst>
                                      </p:cBhvr>
                                      <p:to>
                                        <p:strVal val="visible"/>
                                      </p:to>
                                    </p:set>
                                    <p:animEffect transition="in" filter="blinds(horizontal)">
                                      <p:cBhvr>
                                        <p:cTn id="50" dur="500"/>
                                        <p:tgtEl>
                                          <p:spTgt spid="32831"/>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42" fill="hold" grpId="0" nodeType="clickEffect">
                                  <p:stCondLst>
                                    <p:cond delay="0"/>
                                  </p:stCondLst>
                                  <p:childTnLst>
                                    <p:set>
                                      <p:cBhvr>
                                        <p:cTn id="54" dur="1" fill="hold">
                                          <p:stCondLst>
                                            <p:cond delay="0"/>
                                          </p:stCondLst>
                                        </p:cTn>
                                        <p:tgtEl>
                                          <p:spTgt spid="32835"/>
                                        </p:tgtEl>
                                        <p:attrNameLst>
                                          <p:attrName>style.visibility</p:attrName>
                                        </p:attrNameLst>
                                      </p:cBhvr>
                                      <p:to>
                                        <p:strVal val="visible"/>
                                      </p:to>
                                    </p:set>
                                    <p:animEffect transition="in" filter="barn(outHorizontal)">
                                      <p:cBhvr>
                                        <p:cTn id="55" dur="500"/>
                                        <p:tgtEl>
                                          <p:spTgt spid="32835"/>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499"/>
                                          </p:stCondLst>
                                        </p:cTn>
                                        <p:tgtEl>
                                          <p:spTgt spid="32839"/>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2" presetClass="entr" presetSubtype="8" fill="hold" grpId="0" nodeType="clickEffect">
                                  <p:stCondLst>
                                    <p:cond delay="0"/>
                                  </p:stCondLst>
                                  <p:childTnLst>
                                    <p:set>
                                      <p:cBhvr>
                                        <p:cTn id="63" dur="1" fill="hold">
                                          <p:stCondLst>
                                            <p:cond delay="0"/>
                                          </p:stCondLst>
                                        </p:cTn>
                                        <p:tgtEl>
                                          <p:spTgt spid="32843"/>
                                        </p:tgtEl>
                                        <p:attrNameLst>
                                          <p:attrName>style.visibility</p:attrName>
                                        </p:attrNameLst>
                                      </p:cBhvr>
                                      <p:to>
                                        <p:strVal val="visible"/>
                                      </p:to>
                                    </p:set>
                                    <p:anim calcmode="lin" valueType="num">
                                      <p:cBhvr additive="base">
                                        <p:cTn id="64" dur="500" fill="hold"/>
                                        <p:tgtEl>
                                          <p:spTgt spid="32843"/>
                                        </p:tgtEl>
                                        <p:attrNameLst>
                                          <p:attrName>ppt_x</p:attrName>
                                        </p:attrNameLst>
                                      </p:cBhvr>
                                      <p:tavLst>
                                        <p:tav tm="0">
                                          <p:val>
                                            <p:strVal val="0-#ppt_w/2"/>
                                          </p:val>
                                        </p:tav>
                                        <p:tav tm="100000">
                                          <p:val>
                                            <p:strVal val="#ppt_x"/>
                                          </p:val>
                                        </p:tav>
                                      </p:tavLst>
                                    </p:anim>
                                    <p:anim calcmode="lin" valueType="num">
                                      <p:cBhvr additive="base">
                                        <p:cTn id="65" dur="500" fill="hold"/>
                                        <p:tgtEl>
                                          <p:spTgt spid="32843"/>
                                        </p:tgtEl>
                                        <p:attrNameLst>
                                          <p:attrName>ppt_y</p:attrName>
                                        </p:attrNameLst>
                                      </p:cBhvr>
                                      <p:tavLst>
                                        <p:tav tm="0">
                                          <p:val>
                                            <p:strVal val="#ppt_y"/>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9" presetClass="entr" presetSubtype="0" fill="hold" grpId="0" nodeType="clickEffect">
                                  <p:stCondLst>
                                    <p:cond delay="0"/>
                                  </p:stCondLst>
                                  <p:childTnLst>
                                    <p:set>
                                      <p:cBhvr>
                                        <p:cTn id="69" dur="1" fill="hold">
                                          <p:stCondLst>
                                            <p:cond delay="0"/>
                                          </p:stCondLst>
                                        </p:cTn>
                                        <p:tgtEl>
                                          <p:spTgt spid="32832"/>
                                        </p:tgtEl>
                                        <p:attrNameLst>
                                          <p:attrName>style.visibility</p:attrName>
                                        </p:attrNameLst>
                                      </p:cBhvr>
                                      <p:to>
                                        <p:strVal val="visible"/>
                                      </p:to>
                                    </p:set>
                                    <p:animEffect transition="in" filter="dissolve">
                                      <p:cBhvr>
                                        <p:cTn id="70" dur="500"/>
                                        <p:tgtEl>
                                          <p:spTgt spid="32832"/>
                                        </p:tgtEl>
                                      </p:cBhvr>
                                    </p:animEffect>
                                  </p:childTnLst>
                                </p:cTn>
                              </p:par>
                            </p:childTnLst>
                          </p:cTn>
                        </p:par>
                      </p:childTnLst>
                    </p:cTn>
                  </p:par>
                  <p:par>
                    <p:cTn id="71" fill="hold">
                      <p:stCondLst>
                        <p:cond delay="indefinite"/>
                      </p:stCondLst>
                      <p:childTnLst>
                        <p:par>
                          <p:cTn id="72" fill="hold">
                            <p:stCondLst>
                              <p:cond delay="0"/>
                            </p:stCondLst>
                            <p:childTnLst>
                              <p:par>
                                <p:cTn id="73" presetID="23" presetClass="entr" presetSubtype="16" fill="hold" grpId="0" nodeType="clickEffect">
                                  <p:stCondLst>
                                    <p:cond delay="0"/>
                                  </p:stCondLst>
                                  <p:childTnLst>
                                    <p:set>
                                      <p:cBhvr>
                                        <p:cTn id="74" dur="1" fill="hold">
                                          <p:stCondLst>
                                            <p:cond delay="0"/>
                                          </p:stCondLst>
                                        </p:cTn>
                                        <p:tgtEl>
                                          <p:spTgt spid="32836"/>
                                        </p:tgtEl>
                                        <p:attrNameLst>
                                          <p:attrName>style.visibility</p:attrName>
                                        </p:attrNameLst>
                                      </p:cBhvr>
                                      <p:to>
                                        <p:strVal val="visible"/>
                                      </p:to>
                                    </p:set>
                                    <p:anim calcmode="lin" valueType="num">
                                      <p:cBhvr>
                                        <p:cTn id="75" dur="500" fill="hold"/>
                                        <p:tgtEl>
                                          <p:spTgt spid="32836"/>
                                        </p:tgtEl>
                                        <p:attrNameLst>
                                          <p:attrName>ppt_w</p:attrName>
                                        </p:attrNameLst>
                                      </p:cBhvr>
                                      <p:tavLst>
                                        <p:tav tm="0">
                                          <p:val>
                                            <p:fltVal val="0.000000"/>
                                          </p:val>
                                        </p:tav>
                                        <p:tav tm="100000">
                                          <p:val>
                                            <p:strVal val="#ppt_w"/>
                                          </p:val>
                                        </p:tav>
                                      </p:tavLst>
                                    </p:anim>
                                    <p:anim calcmode="lin" valueType="num">
                                      <p:cBhvr>
                                        <p:cTn id="76" dur="500" fill="hold"/>
                                        <p:tgtEl>
                                          <p:spTgt spid="32836"/>
                                        </p:tgtEl>
                                        <p:attrNameLst>
                                          <p:attrName>ppt_h</p:attrName>
                                        </p:attrNameLst>
                                      </p:cBhvr>
                                      <p:tavLst>
                                        <p:tav tm="0">
                                          <p:val>
                                            <p:fltVal val="0.000000"/>
                                          </p:val>
                                        </p:tav>
                                        <p:tav tm="100000">
                                          <p:val>
                                            <p:strVal val="#ppt_h"/>
                                          </p:val>
                                        </p:tav>
                                      </p:tavLst>
                                    </p:anim>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499"/>
                                          </p:stCondLst>
                                        </p:cTn>
                                        <p:tgtEl>
                                          <p:spTgt spid="32840"/>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32844"/>
                                        </p:tgtEl>
                                        <p:attrNameLst>
                                          <p:attrName>style.visibility</p:attrName>
                                        </p:attrNameLst>
                                      </p:cBhvr>
                                      <p:to>
                                        <p:strVal val="visible"/>
                                      </p:to>
                                    </p:set>
                                    <p:anim calcmode="lin" valueType="num">
                                      <p:cBhvr additive="base">
                                        <p:cTn id="85" dur="500" fill="hold"/>
                                        <p:tgtEl>
                                          <p:spTgt spid="32844"/>
                                        </p:tgtEl>
                                        <p:attrNameLst>
                                          <p:attrName>ppt_x</p:attrName>
                                        </p:attrNameLst>
                                      </p:cBhvr>
                                      <p:tavLst>
                                        <p:tav tm="0">
                                          <p:val>
                                            <p:strVal val="0-#ppt_w/2"/>
                                          </p:val>
                                        </p:tav>
                                        <p:tav tm="100000">
                                          <p:val>
                                            <p:strVal val="#ppt_x"/>
                                          </p:val>
                                        </p:tav>
                                      </p:tavLst>
                                    </p:anim>
                                    <p:anim calcmode="lin" valueType="num">
                                      <p:cBhvr additive="base">
                                        <p:cTn id="86" dur="500" fill="hold"/>
                                        <p:tgtEl>
                                          <p:spTgt spid="32844"/>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32845"/>
                                        </p:tgtEl>
                                        <p:attrNameLst>
                                          <p:attrName>style.visibility</p:attrName>
                                        </p:attrNameLst>
                                      </p:cBhvr>
                                      <p:to>
                                        <p:strVal val="visible"/>
                                      </p:to>
                                    </p:set>
                                    <p:anim calcmode="lin" valueType="num">
                                      <p:cBhvr additive="base">
                                        <p:cTn id="91" dur="500" fill="hold"/>
                                        <p:tgtEl>
                                          <p:spTgt spid="32845"/>
                                        </p:tgtEl>
                                        <p:attrNameLst>
                                          <p:attrName>ppt_x</p:attrName>
                                        </p:attrNameLst>
                                      </p:cBhvr>
                                      <p:tavLst>
                                        <p:tav tm="0">
                                          <p:val>
                                            <p:strVal val="#ppt_x"/>
                                          </p:val>
                                        </p:tav>
                                        <p:tav tm="100000">
                                          <p:val>
                                            <p:strVal val="#ppt_x"/>
                                          </p:val>
                                        </p:tav>
                                      </p:tavLst>
                                    </p:anim>
                                    <p:anim calcmode="lin" valueType="num">
                                      <p:cBhvr additive="base">
                                        <p:cTn id="92" dur="500" fill="hold"/>
                                        <p:tgtEl>
                                          <p:spTgt spid="328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29" grpId="0"/>
      <p:bldP spid="32830" grpId="0"/>
      <p:bldP spid="32831" grpId="0"/>
      <p:bldP spid="32832" grpId="0"/>
      <p:bldP spid="32833" grpId="0"/>
      <p:bldP spid="32834" grpId="0"/>
      <p:bldP spid="32835" grpId="0"/>
      <p:bldP spid="32836" grpId="0"/>
      <p:bldP spid="32837" grpId="0"/>
      <p:bldP spid="32838" grpId="0"/>
      <p:bldP spid="32839" grpId="0"/>
      <p:bldP spid="32840" grpId="0"/>
      <p:bldP spid="32841" grpId="0"/>
      <p:bldP spid="32842" grpId="0"/>
      <p:bldP spid="32843" grpId="0"/>
      <p:bldP spid="32844" grpId="0"/>
      <p:bldP spid="3284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Rectangle 2"/>
          <p:cNvSpPr>
            <a:spLocks noGrp="1" noChangeArrowheads="1"/>
          </p:cNvSpPr>
          <p:nvPr>
            <p:ph type="title" idx="4294967295"/>
          </p:nvPr>
        </p:nvSpPr>
        <p:spPr>
          <a:ln>
            <a:miter/>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宋体" panose="02010600030101010101" pitchFamily="2" charset="-122"/>
                <a:ea typeface="+mj-ea"/>
                <a:cs typeface="+mj-cs"/>
              </a:rPr>
              <a:t>筛选方式</a:t>
            </a:r>
            <a:endPar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Times New Roman" panose="02020603050405020304" pitchFamily="18" charset="0"/>
              <a:ea typeface="+mj-ea"/>
              <a:cs typeface="+mj-cs"/>
            </a:endParaRPr>
          </a:p>
        </p:txBody>
      </p:sp>
      <p:sp>
        <p:nvSpPr>
          <p:cNvPr id="33795" name="Rectangle 3"/>
          <p:cNvSpPr>
            <a:spLocks noGrp="1"/>
          </p:cNvSpPr>
          <p:nvPr>
            <p:ph idx="4294967295"/>
          </p:nvPr>
        </p:nvSpPr>
        <p:spPr>
          <a:xfrm>
            <a:off x="1214438" y="1500188"/>
            <a:ext cx="7772400" cy="4114800"/>
          </a:xfrm>
        </p:spPr>
        <p:txBody>
          <a:bodyPr vert="horz" wrap="square" lIns="91440" tIns="45720" rIns="91440" bIns="45720" anchor="t"/>
          <a:p>
            <a:pPr marL="533400" indent="-533400" eaLnBrk="1" hangingPunct="1"/>
            <a:r>
              <a:rPr lang="zh-CN" altLang="en-US" sz="4000" b="1" dirty="0">
                <a:latin typeface="宋体" panose="02010600030101010101" pitchFamily="2" charset="-122"/>
              </a:rPr>
              <a:t>条件优先，随机选取</a:t>
            </a:r>
            <a:endParaRPr lang="en-US" altLang="zh-CN" sz="4000" b="1" dirty="0">
              <a:latin typeface="宋体" panose="02010600030101010101" pitchFamily="2" charset="-122"/>
            </a:endParaRPr>
          </a:p>
          <a:p>
            <a:pPr marL="808355" lvl="1" indent="-533400" eaLnBrk="1" hangingPunct="1"/>
            <a:r>
              <a:rPr lang="zh-CN" altLang="en-US" sz="3600" b="1" dirty="0">
                <a:latin typeface="宋体" panose="02010600030101010101" pitchFamily="2" charset="-122"/>
              </a:rPr>
              <a:t>条件优先：</a:t>
            </a:r>
            <a:endParaRPr lang="zh-CN" altLang="en-US" sz="3600" b="1" dirty="0">
              <a:latin typeface="宋体" panose="02010600030101010101" pitchFamily="2" charset="-122"/>
            </a:endParaRPr>
          </a:p>
          <a:p>
            <a:pPr marL="533400" indent="-533400" eaLnBrk="1" hangingPunct="1">
              <a:buFont typeface="Wingdings" panose="05000000000000000000" pitchFamily="2" charset="2"/>
              <a:buNone/>
            </a:pPr>
            <a:r>
              <a:rPr lang="zh-CN" altLang="en-US" b="1" dirty="0">
                <a:latin typeface="宋体" panose="02010600030101010101" pitchFamily="2" charset="-122"/>
              </a:rPr>
              <a:t>　　　当希望选修某一门课程的学生人数大于该门课程的可选人数时，我们给予符合一定条件的学生优先学习这门课程的权力，这叫选课的优先级。选课优先级分为四级。</a:t>
            </a:r>
            <a:r>
              <a:rPr lang="zh-CN" altLang="en-US" b="1" dirty="0">
                <a:latin typeface="Times New Roman" panose="02020603050405020304" pitchFamily="18" charset="0"/>
              </a:rPr>
              <a:t> </a:t>
            </a:r>
            <a:endParaRPr lang="zh-CN" altLang="en-US" b="1"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3795">
                                            <p:txEl>
                                              <p:charRg st="0" end="10"/>
                                            </p:txEl>
                                          </p:spTgt>
                                        </p:tgtEl>
                                        <p:attrNameLst>
                                          <p:attrName>style.visibility</p:attrName>
                                        </p:attrNameLst>
                                      </p:cBhvr>
                                      <p:to>
                                        <p:strVal val="visible"/>
                                      </p:to>
                                    </p:set>
                                    <p:animEffect transition="in" filter="dissolve">
                                      <p:cBhvr>
                                        <p:cTn id="7" dur="500"/>
                                        <p:tgtEl>
                                          <p:spTgt spid="33795">
                                            <p:txEl>
                                              <p:charRg st="0" end="1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3795">
                                            <p:txEl>
                                              <p:charRg st="10" end="16"/>
                                            </p:txEl>
                                          </p:spTgt>
                                        </p:tgtEl>
                                        <p:attrNameLst>
                                          <p:attrName>style.visibility</p:attrName>
                                        </p:attrNameLst>
                                      </p:cBhvr>
                                      <p:to>
                                        <p:strVal val="visible"/>
                                      </p:to>
                                    </p:set>
                                    <p:animEffect transition="in" filter="dissolve">
                                      <p:cBhvr>
                                        <p:cTn id="12" dur="500"/>
                                        <p:tgtEl>
                                          <p:spTgt spid="33795">
                                            <p:txEl>
                                              <p:charRg st="10" end="1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3795">
                                            <p:txEl>
                                              <p:charRg st="16" end="93"/>
                                            </p:txEl>
                                          </p:spTgt>
                                        </p:tgtEl>
                                        <p:attrNameLst>
                                          <p:attrName>style.visibility</p:attrName>
                                        </p:attrNameLst>
                                      </p:cBhvr>
                                      <p:to>
                                        <p:strVal val="visible"/>
                                      </p:to>
                                    </p:set>
                                    <p:animEffect transition="in" filter="dissolve">
                                      <p:cBhvr>
                                        <p:cTn id="17" dur="500"/>
                                        <p:tgtEl>
                                          <p:spTgt spid="33795">
                                            <p:txEl>
                                              <p:charRg st="16" end="9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ldLvl="2"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Rectangle 2"/>
          <p:cNvSpPr>
            <a:spLocks noGrp="1" noChangeArrowheads="1"/>
          </p:cNvSpPr>
          <p:nvPr>
            <p:ph type="title" idx="4294967295"/>
          </p:nvPr>
        </p:nvSpPr>
        <p:spPr>
          <a:ln>
            <a:miter/>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300" b="1" i="0" u="none" strike="noStrike" kern="0" cap="none" spc="0" normalizeH="0" baseline="0" noProof="0" dirty="0">
                <a:ln>
                  <a:noFill/>
                </a:ln>
                <a:solidFill>
                  <a:srgbClr val="572314"/>
                </a:solidFill>
                <a:effectLst>
                  <a:outerShdw blurRad="38100" dist="38100" dir="2700000" algn="tl">
                    <a:srgbClr val="C0C0C0"/>
                  </a:outerShdw>
                </a:effectLst>
                <a:uLnTx/>
                <a:uFillTx/>
                <a:latin typeface="宋体" panose="02010600030101010101" pitchFamily="2" charset="-122"/>
                <a:ea typeface="+mj-ea"/>
                <a:cs typeface="+mj-cs"/>
              </a:rPr>
              <a:t>筛选方式</a:t>
            </a:r>
            <a:r>
              <a:rPr kumimoji="0" lang="zh-CN" altLang="en-US" sz="4300" b="1" i="0" u="none" strike="noStrike" kern="0" cap="none" spc="0" normalizeH="0" baseline="0" noProof="0" dirty="0">
                <a:ln>
                  <a:noFill/>
                </a:ln>
                <a:solidFill>
                  <a:srgbClr val="572314"/>
                </a:solidFill>
                <a:effectLst>
                  <a:outerShdw blurRad="38100" dist="38100" dir="2700000" algn="tl">
                    <a:srgbClr val="C0C0C0"/>
                  </a:outerShdw>
                </a:effectLst>
                <a:uLnTx/>
                <a:uFillTx/>
                <a:latin typeface="Times New Roman" panose="02020603050405020304" pitchFamily="18" charset="0"/>
                <a:ea typeface="+mj-ea"/>
                <a:cs typeface="+mj-cs"/>
              </a:rPr>
              <a:t>（续）</a:t>
            </a:r>
            <a:endParaRPr kumimoji="0" lang="zh-CN" altLang="en-US" sz="4300" b="1" i="0" u="none" strike="noStrike" kern="0" cap="none" spc="0" normalizeH="0" baseline="0" noProof="0" dirty="0">
              <a:ln>
                <a:noFill/>
              </a:ln>
              <a:solidFill>
                <a:srgbClr val="572314"/>
              </a:solidFill>
              <a:effectLst>
                <a:outerShdw blurRad="38100" dist="38100" dir="2700000" algn="tl">
                  <a:srgbClr val="C0C0C0"/>
                </a:outerShdw>
              </a:effectLst>
              <a:uLnTx/>
              <a:uFillTx/>
              <a:latin typeface="Times New Roman" panose="02020603050405020304" pitchFamily="18" charset="0"/>
              <a:ea typeface="+mj-ea"/>
              <a:cs typeface="+mj-cs"/>
            </a:endParaRPr>
          </a:p>
        </p:txBody>
      </p:sp>
      <p:sp>
        <p:nvSpPr>
          <p:cNvPr id="34819" name="Rectangle 3"/>
          <p:cNvSpPr>
            <a:spLocks noGrp="1"/>
          </p:cNvSpPr>
          <p:nvPr>
            <p:ph idx="4294967295"/>
          </p:nvPr>
        </p:nvSpPr>
        <p:spPr>
          <a:xfrm>
            <a:off x="1143000" y="1752600"/>
            <a:ext cx="7772400" cy="4114800"/>
          </a:xfrm>
        </p:spPr>
        <p:txBody>
          <a:bodyPr vert="horz" wrap="square" lIns="91440" tIns="45720" rIns="91440" bIns="45720" anchor="t"/>
          <a:p>
            <a:pPr marL="533400" indent="-533400" eaLnBrk="1" hangingPunct="1">
              <a:lnSpc>
                <a:spcPct val="125000"/>
              </a:lnSpc>
            </a:pPr>
            <a:r>
              <a:rPr lang="zh-CN" altLang="en-US" sz="3600" b="1" dirty="0">
                <a:latin typeface="宋体" panose="02010600030101010101" pitchFamily="2" charset="-122"/>
              </a:rPr>
              <a:t>选课优先级</a:t>
            </a:r>
            <a:r>
              <a:rPr lang="zh-CN" altLang="en-US" sz="3600" b="1" dirty="0">
                <a:solidFill>
                  <a:srgbClr val="7030A0"/>
                </a:solidFill>
                <a:latin typeface="宋体" panose="02010600030101010101" pitchFamily="2" charset="-122"/>
              </a:rPr>
              <a:t>由高到低</a:t>
            </a:r>
            <a:r>
              <a:rPr lang="zh-CN" altLang="en-US" sz="3600" b="1" dirty="0">
                <a:latin typeface="宋体" panose="02010600030101010101" pitchFamily="2" charset="-122"/>
              </a:rPr>
              <a:t>分为四级：</a:t>
            </a:r>
            <a:r>
              <a:rPr lang="zh-CN" altLang="en-US" sz="3600" b="1" dirty="0">
                <a:latin typeface="Times New Roman" panose="02020603050405020304" pitchFamily="18" charset="0"/>
              </a:rPr>
              <a:t> </a:t>
            </a:r>
            <a:endParaRPr lang="zh-CN" altLang="en-US" sz="3600" b="1" dirty="0">
              <a:latin typeface="Times New Roman" panose="02020603050405020304" pitchFamily="18" charset="0"/>
            </a:endParaRPr>
          </a:p>
          <a:p>
            <a:pPr marL="914400" lvl="1" indent="-457200" eaLnBrk="1" hangingPunct="1">
              <a:lnSpc>
                <a:spcPct val="125000"/>
              </a:lnSpc>
              <a:buFont typeface="Wingdings" panose="05000000000000000000" pitchFamily="2" charset="2"/>
              <a:buAutoNum type="arabicPeriod"/>
            </a:pPr>
            <a:r>
              <a:rPr lang="zh-CN" altLang="en-US" sz="3600" b="1" dirty="0">
                <a:latin typeface="宋体" panose="02010600030101010101" pitchFamily="2" charset="-122"/>
              </a:rPr>
              <a:t>本班学生</a:t>
            </a:r>
            <a:endParaRPr lang="zh-CN" altLang="en-US" sz="3600" b="1" dirty="0">
              <a:latin typeface="Times New Roman" panose="02020603050405020304" pitchFamily="18" charset="0"/>
            </a:endParaRPr>
          </a:p>
          <a:p>
            <a:pPr marL="914400" lvl="1" indent="-457200" eaLnBrk="1" hangingPunct="1">
              <a:lnSpc>
                <a:spcPct val="125000"/>
              </a:lnSpc>
              <a:buFont typeface="Wingdings" panose="05000000000000000000" pitchFamily="2" charset="2"/>
              <a:buAutoNum type="arabicPeriod"/>
            </a:pPr>
            <a:r>
              <a:rPr lang="zh-CN" altLang="en-US" sz="3600" b="1" dirty="0">
                <a:latin typeface="宋体" panose="02010600030101010101" pitchFamily="2" charset="-122"/>
              </a:rPr>
              <a:t>本专业毕业班学生</a:t>
            </a:r>
            <a:endParaRPr lang="zh-CN" altLang="en-US" sz="3600" b="1" dirty="0">
              <a:latin typeface="Times New Roman" panose="02020603050405020304" pitchFamily="18" charset="0"/>
            </a:endParaRPr>
          </a:p>
          <a:p>
            <a:pPr marL="914400" lvl="1" indent="-457200" eaLnBrk="1" hangingPunct="1">
              <a:lnSpc>
                <a:spcPct val="125000"/>
              </a:lnSpc>
              <a:buFont typeface="Wingdings" panose="05000000000000000000" pitchFamily="2" charset="2"/>
              <a:buAutoNum type="arabicPeriod"/>
            </a:pPr>
            <a:r>
              <a:rPr lang="zh-CN" altLang="en-US" sz="3600" b="1" dirty="0">
                <a:latin typeface="宋体" panose="02010600030101010101" pitchFamily="2" charset="-122"/>
              </a:rPr>
              <a:t>本专业其它年级学生</a:t>
            </a:r>
            <a:endParaRPr lang="en-US" altLang="zh-CN" sz="3600" b="1" dirty="0">
              <a:latin typeface="宋体" panose="02010600030101010101" pitchFamily="2" charset="-122"/>
            </a:endParaRPr>
          </a:p>
          <a:p>
            <a:pPr marL="914400" lvl="1" indent="-457200" eaLnBrk="1" hangingPunct="1">
              <a:lnSpc>
                <a:spcPct val="125000"/>
              </a:lnSpc>
              <a:buFont typeface="Wingdings" panose="05000000000000000000" pitchFamily="2" charset="2"/>
              <a:buAutoNum type="arabicPeriod"/>
            </a:pPr>
            <a:r>
              <a:rPr lang="zh-CN" altLang="en-US" sz="3600" b="1" dirty="0">
                <a:latin typeface="宋体" panose="02010600030101010101" pitchFamily="2" charset="-122"/>
              </a:rPr>
              <a:t>其它专业学生</a:t>
            </a:r>
            <a:endParaRPr lang="en-US" altLang="zh-CN" sz="3600" b="1" dirty="0">
              <a:latin typeface="宋体" panose="02010600030101010101" pitchFamily="2" charset="-122"/>
            </a:endParaRPr>
          </a:p>
          <a:p>
            <a:pPr marL="914400" lvl="1" indent="-457200" eaLnBrk="1" hangingPunct="1">
              <a:lnSpc>
                <a:spcPct val="125000"/>
              </a:lnSpc>
              <a:buFont typeface="Wingdings" panose="05000000000000000000" pitchFamily="2" charset="2"/>
              <a:buAutoNum type="arabicPeriod"/>
            </a:pPr>
            <a:endParaRPr lang="zh-CN" altLang="en-US" sz="3600" b="1" dirty="0">
              <a:latin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4819">
                                            <p:txEl>
                                              <p:charRg st="0" end="16"/>
                                            </p:txEl>
                                          </p:spTgt>
                                        </p:tgtEl>
                                        <p:attrNameLst>
                                          <p:attrName>style.visibility</p:attrName>
                                        </p:attrNameLst>
                                      </p:cBhvr>
                                      <p:to>
                                        <p:strVal val="visible"/>
                                      </p:to>
                                    </p:set>
                                    <p:anim calcmode="lin" valueType="num">
                                      <p:cBhvr additive="base">
                                        <p:cTn id="7" dur="500" fill="hold"/>
                                        <p:tgtEl>
                                          <p:spTgt spid="34819">
                                            <p:txEl>
                                              <p:charRg st="0" end="16"/>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4819">
                                            <p:txEl>
                                              <p:charRg st="0" end="16"/>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4819">
                                            <p:txEl>
                                              <p:charRg st="16" end="21"/>
                                            </p:txEl>
                                          </p:spTgt>
                                        </p:tgtEl>
                                        <p:attrNameLst>
                                          <p:attrName>style.visibility</p:attrName>
                                        </p:attrNameLst>
                                      </p:cBhvr>
                                      <p:to>
                                        <p:strVal val="visible"/>
                                      </p:to>
                                    </p:set>
                                    <p:anim calcmode="lin" valueType="num">
                                      <p:cBhvr additive="base">
                                        <p:cTn id="13" dur="500" fill="hold"/>
                                        <p:tgtEl>
                                          <p:spTgt spid="34819">
                                            <p:txEl>
                                              <p:charRg st="16" end="2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4819">
                                            <p:txEl>
                                              <p:charRg st="16" end="2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4819">
                                            <p:txEl>
                                              <p:charRg st="21" end="27"/>
                                            </p:txEl>
                                          </p:spTgt>
                                        </p:tgtEl>
                                        <p:attrNameLst>
                                          <p:attrName>style.visibility</p:attrName>
                                        </p:attrNameLst>
                                      </p:cBhvr>
                                      <p:to>
                                        <p:strVal val="visible"/>
                                      </p:to>
                                    </p:set>
                                    <p:anim calcmode="lin" valueType="num">
                                      <p:cBhvr additive="base">
                                        <p:cTn id="19" dur="500" fill="hold"/>
                                        <p:tgtEl>
                                          <p:spTgt spid="34819">
                                            <p:txEl>
                                              <p:charRg st="21" end="27"/>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4819">
                                            <p:txEl>
                                              <p:charRg st="21" end="27"/>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4819">
                                            <p:txEl>
                                              <p:charRg st="27" end="37"/>
                                            </p:txEl>
                                          </p:spTgt>
                                        </p:tgtEl>
                                        <p:attrNameLst>
                                          <p:attrName>style.visibility</p:attrName>
                                        </p:attrNameLst>
                                      </p:cBhvr>
                                      <p:to>
                                        <p:strVal val="visible"/>
                                      </p:to>
                                    </p:set>
                                    <p:anim calcmode="lin" valueType="num">
                                      <p:cBhvr additive="base">
                                        <p:cTn id="25" dur="500" fill="hold"/>
                                        <p:tgtEl>
                                          <p:spTgt spid="34819">
                                            <p:txEl>
                                              <p:charRg st="27" end="37"/>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4819">
                                            <p:txEl>
                                              <p:charRg st="27" end="37"/>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4819">
                                            <p:txEl>
                                              <p:charRg st="37" end="44"/>
                                            </p:txEl>
                                          </p:spTgt>
                                        </p:tgtEl>
                                        <p:attrNameLst>
                                          <p:attrName>style.visibility</p:attrName>
                                        </p:attrNameLst>
                                      </p:cBhvr>
                                      <p:to>
                                        <p:strVal val="visible"/>
                                      </p:to>
                                    </p:set>
                                    <p:anim calcmode="lin" valueType="num">
                                      <p:cBhvr additive="base">
                                        <p:cTn id="31" dur="500" fill="hold"/>
                                        <p:tgtEl>
                                          <p:spTgt spid="34819">
                                            <p:txEl>
                                              <p:charRg st="37" end="4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4819">
                                            <p:txEl>
                                              <p:charRg st="37" end="4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Rectangle 2"/>
          <p:cNvSpPr>
            <a:spLocks noGrp="1" noChangeArrowheads="1"/>
          </p:cNvSpPr>
          <p:nvPr>
            <p:ph type="title" idx="4294967295"/>
          </p:nvPr>
        </p:nvSpPr>
        <p:spPr>
          <a:ln>
            <a:miter/>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mj-lt"/>
                <a:ea typeface="+mj-ea"/>
                <a:cs typeface="+mj-cs"/>
              </a:rPr>
              <a:t>一、基本概念</a:t>
            </a:r>
            <a:endPar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mj-lt"/>
              <a:ea typeface="+mj-ea"/>
              <a:cs typeface="+mj-cs"/>
            </a:endParaRPr>
          </a:p>
        </p:txBody>
      </p:sp>
      <p:sp>
        <p:nvSpPr>
          <p:cNvPr id="11267" name="Rectangle 3"/>
          <p:cNvSpPr>
            <a:spLocks noGrp="1"/>
          </p:cNvSpPr>
          <p:nvPr>
            <p:ph idx="4294967295"/>
          </p:nvPr>
        </p:nvSpPr>
        <p:spPr>
          <a:xfrm>
            <a:off x="1435100" y="1292225"/>
            <a:ext cx="7499350" cy="4800600"/>
          </a:xfrm>
        </p:spPr>
        <p:txBody>
          <a:bodyPr vert="horz" wrap="square" lIns="91440" tIns="45720" rIns="91440" bIns="45720" anchor="t"/>
          <a:p>
            <a:pPr eaLnBrk="1" hangingPunct="1"/>
            <a:r>
              <a:rPr lang="zh-CN" altLang="en-US" sz="4000" b="1" dirty="0"/>
              <a:t>课程是有学分的</a:t>
            </a:r>
            <a:endParaRPr lang="en-US" altLang="zh-CN" sz="4000" b="1" dirty="0"/>
          </a:p>
          <a:p>
            <a:pPr lvl="1" eaLnBrk="1" hangingPunct="1"/>
            <a:r>
              <a:rPr lang="zh-CN" altLang="en-US" sz="3600" b="1" dirty="0"/>
              <a:t>学分数可登录教务网站在</a:t>
            </a:r>
            <a:r>
              <a:rPr lang="en-US" altLang="zh-CN" sz="3600" b="1" dirty="0"/>
              <a:t>《</a:t>
            </a:r>
            <a:r>
              <a:rPr lang="zh-CN" altLang="en-US" sz="3600" b="1" dirty="0"/>
              <a:t>培养计划</a:t>
            </a:r>
            <a:r>
              <a:rPr lang="en-US" altLang="zh-CN" sz="3600" b="1" dirty="0"/>
              <a:t>》</a:t>
            </a:r>
            <a:r>
              <a:rPr lang="zh-CN" altLang="en-US" sz="3600" b="1" dirty="0"/>
              <a:t>中查出。</a:t>
            </a:r>
            <a:endParaRPr lang="en-US" altLang="zh-CN" sz="3600" b="1" dirty="0"/>
          </a:p>
          <a:p>
            <a:pPr eaLnBrk="1" hangingPunct="1"/>
            <a:r>
              <a:rPr lang="zh-CN" altLang="en-US" sz="4000" b="1" dirty="0"/>
              <a:t>课程是有学习性质的</a:t>
            </a:r>
            <a:endParaRPr lang="en-US" altLang="zh-CN" sz="4000" b="1" dirty="0"/>
          </a:p>
          <a:p>
            <a:pPr algn="r" eaLnBrk="1" hangingPunct="1">
              <a:buNone/>
            </a:pPr>
            <a:r>
              <a:rPr lang="zh-CN" altLang="en-US" sz="4000" b="1" dirty="0"/>
              <a:t>－－课程的重要程度</a:t>
            </a:r>
            <a:endParaRPr lang="zh-CN" altLang="en-US" sz="4000" b="1" dirty="0"/>
          </a:p>
          <a:p>
            <a:pPr lvl="1" eaLnBrk="1" hangingPunct="1"/>
            <a:r>
              <a:rPr lang="zh-CN" altLang="en-US" sz="3600" b="1" dirty="0">
                <a:latin typeface="Times New Roman" panose="02020603050405020304" pitchFamily="18" charset="0"/>
              </a:rPr>
              <a:t>必修课</a:t>
            </a:r>
            <a:r>
              <a:rPr lang="zh-CN" altLang="en-US" sz="3600" b="1" dirty="0"/>
              <a:t> </a:t>
            </a:r>
            <a:endParaRPr lang="zh-CN" altLang="en-US" sz="3600" b="1" dirty="0"/>
          </a:p>
          <a:p>
            <a:pPr lvl="1" eaLnBrk="1" hangingPunct="1"/>
            <a:r>
              <a:rPr lang="zh-CN" altLang="en-US" sz="3600" b="1" dirty="0">
                <a:latin typeface="Times New Roman" panose="02020603050405020304" pitchFamily="18" charset="0"/>
              </a:rPr>
              <a:t>选修课</a:t>
            </a:r>
            <a:r>
              <a:rPr lang="zh-CN" altLang="en-US" sz="3600" b="1" dirty="0"/>
              <a:t> </a:t>
            </a:r>
            <a:endParaRPr lang="zh-CN" altLang="en-US" sz="3600" b="1" dirty="0"/>
          </a:p>
          <a:p>
            <a:pPr lvl="1" eaLnBrk="1" hangingPunct="1">
              <a:buNone/>
            </a:pPr>
            <a:endParaRPr lang="en-US" altLang="zh-CN"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500"/>
                                        <p:tgtEl>
                                          <p:spTgt spid="1126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267">
                                            <p:txEl>
                                              <p:charRg st="0" end="8"/>
                                            </p:txEl>
                                          </p:spTgt>
                                        </p:tgtEl>
                                        <p:attrNameLst>
                                          <p:attrName>style.visibility</p:attrName>
                                        </p:attrNameLst>
                                      </p:cBhvr>
                                      <p:to>
                                        <p:strVal val="visible"/>
                                      </p:to>
                                    </p:set>
                                    <p:animEffect transition="in" filter="fade">
                                      <p:cBhvr>
                                        <p:cTn id="10" dur="500"/>
                                        <p:tgtEl>
                                          <p:spTgt spid="11267">
                                            <p:txEl>
                                              <p:charRg st="0" end="8"/>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267">
                                            <p:txEl>
                                              <p:charRg st="8" end="30"/>
                                            </p:txEl>
                                          </p:spTgt>
                                        </p:tgtEl>
                                        <p:attrNameLst>
                                          <p:attrName>style.visibility</p:attrName>
                                        </p:attrNameLst>
                                      </p:cBhvr>
                                      <p:to>
                                        <p:strVal val="visible"/>
                                      </p:to>
                                    </p:set>
                                    <p:animEffect transition="in" filter="fade">
                                      <p:cBhvr>
                                        <p:cTn id="13" dur="500"/>
                                        <p:tgtEl>
                                          <p:spTgt spid="11267">
                                            <p:txEl>
                                              <p:charRg st="8" end="3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267">
                                            <p:txEl>
                                              <p:charRg st="30" end="40"/>
                                            </p:txEl>
                                          </p:spTgt>
                                        </p:tgtEl>
                                        <p:attrNameLst>
                                          <p:attrName>style.visibility</p:attrName>
                                        </p:attrNameLst>
                                      </p:cBhvr>
                                      <p:to>
                                        <p:strVal val="visible"/>
                                      </p:to>
                                    </p:set>
                                    <p:animEffect transition="in" filter="fade">
                                      <p:cBhvr>
                                        <p:cTn id="18" dur="500"/>
                                        <p:tgtEl>
                                          <p:spTgt spid="11267">
                                            <p:txEl>
                                              <p:charRg st="30" end="4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267">
                                            <p:txEl>
                                              <p:charRg st="40" end="50"/>
                                            </p:txEl>
                                          </p:spTgt>
                                        </p:tgtEl>
                                        <p:attrNameLst>
                                          <p:attrName>style.visibility</p:attrName>
                                        </p:attrNameLst>
                                      </p:cBhvr>
                                      <p:to>
                                        <p:strVal val="visible"/>
                                      </p:to>
                                    </p:set>
                                    <p:animEffect transition="in" filter="fade">
                                      <p:cBhvr>
                                        <p:cTn id="23" dur="500"/>
                                        <p:tgtEl>
                                          <p:spTgt spid="11267">
                                            <p:txEl>
                                              <p:charRg st="40" end="50"/>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267">
                                            <p:txEl>
                                              <p:charRg st="50" end="55"/>
                                            </p:txEl>
                                          </p:spTgt>
                                        </p:tgtEl>
                                        <p:attrNameLst>
                                          <p:attrName>style.visibility</p:attrName>
                                        </p:attrNameLst>
                                      </p:cBhvr>
                                      <p:to>
                                        <p:strVal val="visible"/>
                                      </p:to>
                                    </p:set>
                                    <p:animEffect transition="in" filter="fade">
                                      <p:cBhvr>
                                        <p:cTn id="26" dur="500"/>
                                        <p:tgtEl>
                                          <p:spTgt spid="11267">
                                            <p:txEl>
                                              <p:charRg st="50" end="5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1267">
                                            <p:txEl>
                                              <p:charRg st="55" end="60"/>
                                            </p:txEl>
                                          </p:spTgt>
                                        </p:tgtEl>
                                        <p:attrNameLst>
                                          <p:attrName>style.visibility</p:attrName>
                                        </p:attrNameLst>
                                      </p:cBhvr>
                                      <p:to>
                                        <p:strVal val="visible"/>
                                      </p:to>
                                    </p:set>
                                    <p:animEffect transition="in" filter="fade">
                                      <p:cBhvr>
                                        <p:cTn id="29" dur="500"/>
                                        <p:tgtEl>
                                          <p:spTgt spid="11267">
                                            <p:txEl>
                                              <p:charRg st="55" end="6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Rectangle 2"/>
          <p:cNvSpPr>
            <a:spLocks noGrp="1" noChangeArrowheads="1"/>
          </p:cNvSpPr>
          <p:nvPr>
            <p:ph type="title" idx="4294967295"/>
          </p:nvPr>
        </p:nvSpPr>
        <p:spPr>
          <a:ln>
            <a:miter/>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宋体" panose="02010600030101010101" pitchFamily="2" charset="-122"/>
                <a:ea typeface="+mj-ea"/>
                <a:cs typeface="+mj-cs"/>
              </a:rPr>
              <a:t>筛选方式</a:t>
            </a:r>
            <a:r>
              <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Times New Roman" panose="02020603050405020304" pitchFamily="18" charset="0"/>
                <a:ea typeface="+mj-ea"/>
                <a:cs typeface="+mj-cs"/>
              </a:rPr>
              <a:t>（续）</a:t>
            </a:r>
            <a:endPar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Times New Roman" panose="02020603050405020304" pitchFamily="18" charset="0"/>
              <a:ea typeface="+mj-ea"/>
              <a:cs typeface="+mj-cs"/>
            </a:endParaRPr>
          </a:p>
        </p:txBody>
      </p:sp>
      <p:sp>
        <p:nvSpPr>
          <p:cNvPr id="117763" name="Rectangle 3"/>
          <p:cNvSpPr>
            <a:spLocks noGrp="1"/>
          </p:cNvSpPr>
          <p:nvPr>
            <p:ph idx="4294967295"/>
          </p:nvPr>
        </p:nvSpPr>
        <p:spPr>
          <a:xfrm>
            <a:off x="1143000" y="1752600"/>
            <a:ext cx="7772400" cy="4114800"/>
          </a:xfrm>
        </p:spPr>
        <p:txBody>
          <a:bodyPr vert="horz" wrap="square" lIns="91440" tIns="45720" rIns="91440" bIns="45720" anchor="t"/>
          <a:p>
            <a:pPr marL="533400" indent="-533400" eaLnBrk="1" hangingPunct="1"/>
            <a:r>
              <a:rPr lang="zh-CN" altLang="en-US" sz="4000" b="1" dirty="0">
                <a:latin typeface="宋体" panose="02010600030101010101" pitchFamily="2" charset="-122"/>
              </a:rPr>
              <a:t>随机选取：</a:t>
            </a:r>
            <a:endParaRPr lang="zh-CN" altLang="en-US" sz="4000" b="1" dirty="0">
              <a:latin typeface="宋体" panose="02010600030101010101" pitchFamily="2" charset="-122"/>
            </a:endParaRPr>
          </a:p>
          <a:p>
            <a:pPr marL="533400" indent="-533400" eaLnBrk="1" hangingPunct="1">
              <a:lnSpc>
                <a:spcPct val="200000"/>
              </a:lnSpc>
              <a:buFont typeface="Wingdings" panose="05000000000000000000" pitchFamily="2" charset="2"/>
              <a:buNone/>
            </a:pPr>
            <a:r>
              <a:rPr lang="zh-CN" altLang="zh-CN" sz="4000" b="1" dirty="0">
                <a:latin typeface="宋体" panose="02010600030101010101" pitchFamily="2" charset="-122"/>
              </a:rPr>
              <a:t>		</a:t>
            </a:r>
            <a:r>
              <a:rPr lang="zh-CN" altLang="en-US" sz="4000" b="1" dirty="0">
                <a:latin typeface="宋体" panose="02010600030101010101" pitchFamily="2" charset="-122"/>
              </a:rPr>
              <a:t>相同优先级的学生随机选取</a:t>
            </a:r>
            <a:endParaRPr lang="zh-CN" altLang="en-US" sz="4000" b="1" dirty="0">
              <a:latin typeface="宋体" panose="02010600030101010101" pitchFamily="2"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Rectangle 2"/>
          <p:cNvSpPr>
            <a:spLocks noGrp="1"/>
          </p:cNvSpPr>
          <p:nvPr>
            <p:ph idx="4294967295"/>
          </p:nvPr>
        </p:nvSpPr>
        <p:spPr>
          <a:xfrm>
            <a:off x="457200" y="457200"/>
            <a:ext cx="8229600" cy="6248400"/>
          </a:xfrm>
        </p:spPr>
        <p:txBody>
          <a:bodyPr vert="horz" wrap="square" lIns="91440" tIns="45720" rIns="91440" bIns="45720" anchor="t"/>
          <a:p>
            <a:pPr eaLnBrk="1" hangingPunct="1">
              <a:lnSpc>
                <a:spcPct val="150000"/>
              </a:lnSpc>
            </a:pPr>
            <a:r>
              <a:rPr lang="zh-CN" altLang="en-US" sz="4400" b="1" dirty="0">
                <a:latin typeface="宋体" panose="02010600030101010101" pitchFamily="2" charset="-122"/>
              </a:rPr>
              <a:t>举例</a:t>
            </a:r>
            <a:r>
              <a:rPr lang="zh-CN" altLang="en-US" sz="4000" b="1" dirty="0">
                <a:latin typeface="宋体" panose="02010600030101010101" pitchFamily="2" charset="-122"/>
              </a:rPr>
              <a:t>：</a:t>
            </a:r>
            <a:endParaRPr lang="zh-CN" altLang="en-US" sz="4000" b="1" dirty="0">
              <a:latin typeface="宋体" panose="02010600030101010101" pitchFamily="2" charset="-122"/>
            </a:endParaRPr>
          </a:p>
          <a:p>
            <a:pPr lvl="1" eaLnBrk="1" hangingPunct="1">
              <a:lnSpc>
                <a:spcPct val="150000"/>
              </a:lnSpc>
              <a:buClr>
                <a:srgbClr val="C0C0C0"/>
              </a:buClr>
            </a:pPr>
            <a:r>
              <a:rPr lang="zh-CN" altLang="en-US" sz="3200" b="1" dirty="0">
                <a:latin typeface="宋体" panose="02010600030101010101" pitchFamily="2" charset="-122"/>
              </a:rPr>
              <a:t>一门课 ，可选人数</a:t>
            </a:r>
            <a:r>
              <a:rPr lang="en-US" altLang="zh-CN" sz="3200" b="1" dirty="0">
                <a:latin typeface="宋体" panose="02010600030101010101" pitchFamily="2" charset="-122"/>
              </a:rPr>
              <a:t>108</a:t>
            </a:r>
            <a:r>
              <a:rPr lang="zh-CN" altLang="en-US" sz="3200" b="1" dirty="0">
                <a:latin typeface="宋体" panose="02010600030101010101" pitchFamily="2" charset="-122"/>
              </a:rPr>
              <a:t>，选课学生分布：</a:t>
            </a:r>
            <a:endParaRPr lang="zh-CN" altLang="en-US" sz="3200" b="1" dirty="0">
              <a:latin typeface="宋体" panose="02010600030101010101" pitchFamily="2" charset="-122"/>
            </a:endParaRPr>
          </a:p>
          <a:p>
            <a:pPr lvl="1" eaLnBrk="1" hangingPunct="1">
              <a:lnSpc>
                <a:spcPct val="150000"/>
              </a:lnSpc>
              <a:buClr>
                <a:srgbClr val="C0C0C0"/>
              </a:buClr>
            </a:pPr>
            <a:r>
              <a:rPr lang="zh-CN" altLang="en-US" sz="3200" b="1" dirty="0">
                <a:latin typeface="宋体" panose="02010600030101010101" pitchFamily="2" charset="-122"/>
              </a:rPr>
              <a:t>本班级学生</a:t>
            </a:r>
            <a:r>
              <a:rPr lang="en-US" altLang="zh-CN" sz="3200" b="1" dirty="0">
                <a:latin typeface="宋体" panose="02010600030101010101" pitchFamily="2" charset="-122"/>
              </a:rPr>
              <a:t>50</a:t>
            </a:r>
            <a:r>
              <a:rPr lang="zh-CN" altLang="en-US" sz="3200" b="1" dirty="0">
                <a:latin typeface="宋体" panose="02010600030101010101" pitchFamily="2" charset="-122"/>
              </a:rPr>
              <a:t>人→选中，剩余</a:t>
            </a:r>
            <a:r>
              <a:rPr lang="en-US" altLang="zh-CN" sz="3200" b="1" dirty="0">
                <a:latin typeface="宋体" panose="02010600030101010101" pitchFamily="2" charset="-122"/>
              </a:rPr>
              <a:t>58</a:t>
            </a:r>
            <a:r>
              <a:rPr lang="zh-CN" altLang="en-US" sz="3200" b="1" dirty="0">
                <a:latin typeface="宋体" panose="02010600030101010101" pitchFamily="2" charset="-122"/>
              </a:rPr>
              <a:t>个名额 </a:t>
            </a:r>
            <a:endParaRPr lang="zh-CN" altLang="en-US" sz="3200" b="1" dirty="0">
              <a:latin typeface="宋体" panose="02010600030101010101" pitchFamily="2" charset="-122"/>
            </a:endParaRPr>
          </a:p>
          <a:p>
            <a:pPr lvl="1" eaLnBrk="1" hangingPunct="1">
              <a:lnSpc>
                <a:spcPct val="150000"/>
              </a:lnSpc>
              <a:buClr>
                <a:srgbClr val="C0C0C0"/>
              </a:buClr>
            </a:pPr>
            <a:r>
              <a:rPr lang="zh-CN" altLang="en-US" sz="3200" b="1" dirty="0">
                <a:latin typeface="宋体" panose="02010600030101010101" pitchFamily="2" charset="-122"/>
              </a:rPr>
              <a:t>毕业班学生</a:t>
            </a:r>
            <a:r>
              <a:rPr lang="en-US" altLang="zh-CN" sz="3200" b="1" dirty="0">
                <a:latin typeface="宋体" panose="02010600030101010101" pitchFamily="2" charset="-122"/>
              </a:rPr>
              <a:t>20</a:t>
            </a:r>
            <a:r>
              <a:rPr lang="zh-CN" altLang="en-US" sz="3200" b="1" dirty="0">
                <a:latin typeface="宋体" panose="02010600030101010101" pitchFamily="2" charset="-122"/>
              </a:rPr>
              <a:t>人→选中，剩余</a:t>
            </a:r>
            <a:r>
              <a:rPr lang="en-US" altLang="zh-CN" sz="3200" b="1" dirty="0">
                <a:latin typeface="宋体" panose="02010600030101010101" pitchFamily="2" charset="-122"/>
              </a:rPr>
              <a:t>38</a:t>
            </a:r>
            <a:r>
              <a:rPr lang="zh-CN" altLang="en-US" sz="3200" b="1" dirty="0">
                <a:latin typeface="宋体" panose="02010600030101010101" pitchFamily="2" charset="-122"/>
              </a:rPr>
              <a:t>个名额 </a:t>
            </a:r>
            <a:endParaRPr lang="zh-CN" altLang="en-US" sz="3200" b="1" dirty="0">
              <a:latin typeface="宋体" panose="02010600030101010101" pitchFamily="2" charset="-122"/>
            </a:endParaRPr>
          </a:p>
          <a:p>
            <a:pPr lvl="1" eaLnBrk="1" hangingPunct="1">
              <a:lnSpc>
                <a:spcPct val="150000"/>
              </a:lnSpc>
              <a:buClr>
                <a:srgbClr val="C0C0C0"/>
              </a:buClr>
            </a:pPr>
            <a:r>
              <a:rPr lang="zh-CN" altLang="en-US" sz="3200" b="1" dirty="0">
                <a:latin typeface="宋体" panose="02010600030101010101" pitchFamily="2" charset="-122"/>
              </a:rPr>
              <a:t>本专业学生</a:t>
            </a:r>
            <a:r>
              <a:rPr lang="en-US" altLang="zh-CN" sz="3200" b="1" dirty="0">
                <a:latin typeface="宋体" panose="02010600030101010101" pitchFamily="2" charset="-122"/>
              </a:rPr>
              <a:t>20</a:t>
            </a:r>
            <a:r>
              <a:rPr lang="zh-CN" altLang="en-US" sz="3200" b="1" dirty="0">
                <a:latin typeface="宋体" panose="02010600030101010101" pitchFamily="2" charset="-122"/>
              </a:rPr>
              <a:t>人→选中，剩余</a:t>
            </a:r>
            <a:r>
              <a:rPr lang="en-US" altLang="zh-CN" sz="3200" b="1" dirty="0">
                <a:latin typeface="宋体" panose="02010600030101010101" pitchFamily="2" charset="-122"/>
              </a:rPr>
              <a:t>18</a:t>
            </a:r>
            <a:r>
              <a:rPr lang="zh-CN" altLang="en-US" sz="3200" b="1" dirty="0">
                <a:latin typeface="宋体" panose="02010600030101010101" pitchFamily="2" charset="-122"/>
              </a:rPr>
              <a:t>个名额 </a:t>
            </a:r>
            <a:endParaRPr lang="en-US" altLang="zh-CN" sz="3200" b="1" dirty="0">
              <a:latin typeface="宋体" panose="02010600030101010101" pitchFamily="2" charset="-122"/>
            </a:endParaRPr>
          </a:p>
          <a:p>
            <a:pPr lvl="1" eaLnBrk="1" hangingPunct="1">
              <a:lnSpc>
                <a:spcPct val="150000"/>
              </a:lnSpc>
              <a:buClr>
                <a:srgbClr val="C0C0C0"/>
              </a:buClr>
            </a:pPr>
            <a:r>
              <a:rPr lang="zh-CN" altLang="en-US" sz="3200" b="1" dirty="0">
                <a:latin typeface="宋体" panose="02010600030101010101" pitchFamily="2" charset="-122"/>
              </a:rPr>
              <a:t>其它专业学生</a:t>
            </a:r>
            <a:r>
              <a:rPr lang="en-US" altLang="zh-CN" sz="3200" b="1" dirty="0">
                <a:latin typeface="宋体" panose="02010600030101010101" pitchFamily="2" charset="-122"/>
              </a:rPr>
              <a:t>30</a:t>
            </a:r>
            <a:r>
              <a:rPr lang="zh-CN" altLang="en-US" sz="3200" b="1" dirty="0">
                <a:latin typeface="宋体" panose="02010600030101010101" pitchFamily="2" charset="-122"/>
              </a:rPr>
              <a:t>人→随机选取</a:t>
            </a:r>
            <a:r>
              <a:rPr lang="en-US" altLang="zh-CN" sz="3200" b="1" dirty="0">
                <a:latin typeface="宋体" panose="02010600030101010101" pitchFamily="2" charset="-122"/>
              </a:rPr>
              <a:t>18</a:t>
            </a:r>
            <a:r>
              <a:rPr lang="zh-CN" altLang="en-US" sz="3200" b="1" dirty="0">
                <a:latin typeface="宋体" panose="02010600030101010101" pitchFamily="2" charset="-122"/>
              </a:rPr>
              <a:t>人学习这门课  </a:t>
            </a:r>
            <a:endParaRPr lang="zh-CN" altLang="en-US" sz="3200" b="1" dirty="0">
              <a:latin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6866">
                                            <p:txEl>
                                              <p:charRg st="0" end="4"/>
                                            </p:txEl>
                                          </p:spTgt>
                                        </p:tgtEl>
                                        <p:attrNameLst>
                                          <p:attrName>style.visibility</p:attrName>
                                        </p:attrNameLst>
                                      </p:cBhvr>
                                      <p:to>
                                        <p:strVal val="visible"/>
                                      </p:to>
                                    </p:set>
                                    <p:anim calcmode="lin" valueType="num">
                                      <p:cBhvr additive="base">
                                        <p:cTn id="7" dur="500" fill="hold"/>
                                        <p:tgtEl>
                                          <p:spTgt spid="36866">
                                            <p:txEl>
                                              <p:charRg st="0" end="4"/>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6866">
                                            <p:txEl>
                                              <p:charRg st="0" end="4"/>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6866">
                                            <p:txEl>
                                              <p:charRg st="4" end="25"/>
                                            </p:txEl>
                                          </p:spTgt>
                                        </p:tgtEl>
                                        <p:attrNameLst>
                                          <p:attrName>style.visibility</p:attrName>
                                        </p:attrNameLst>
                                      </p:cBhvr>
                                      <p:to>
                                        <p:strVal val="visible"/>
                                      </p:to>
                                    </p:set>
                                    <p:anim calcmode="lin" valueType="num">
                                      <p:cBhvr additive="base">
                                        <p:cTn id="11" dur="500" fill="hold"/>
                                        <p:tgtEl>
                                          <p:spTgt spid="36866">
                                            <p:txEl>
                                              <p:charRg st="4" end="25"/>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6866">
                                            <p:txEl>
                                              <p:charRg st="4" end="25"/>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36866">
                                            <p:txEl>
                                              <p:charRg st="25" end="46"/>
                                            </p:txEl>
                                          </p:spTgt>
                                        </p:tgtEl>
                                        <p:attrNameLst>
                                          <p:attrName>style.visibility</p:attrName>
                                        </p:attrNameLst>
                                      </p:cBhvr>
                                      <p:to>
                                        <p:strVal val="visible"/>
                                      </p:to>
                                    </p:set>
                                    <p:anim calcmode="lin" valueType="num">
                                      <p:cBhvr additive="base">
                                        <p:cTn id="17" dur="500" fill="hold"/>
                                        <p:tgtEl>
                                          <p:spTgt spid="36866">
                                            <p:txEl>
                                              <p:charRg st="25" end="46"/>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6866">
                                            <p:txEl>
                                              <p:charRg st="25" end="46"/>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36866">
                                            <p:txEl>
                                              <p:charRg st="46" end="67"/>
                                            </p:txEl>
                                          </p:spTgt>
                                        </p:tgtEl>
                                        <p:attrNameLst>
                                          <p:attrName>style.visibility</p:attrName>
                                        </p:attrNameLst>
                                      </p:cBhvr>
                                      <p:to>
                                        <p:strVal val="visible"/>
                                      </p:to>
                                    </p:set>
                                    <p:anim calcmode="lin" valueType="num">
                                      <p:cBhvr additive="base">
                                        <p:cTn id="23" dur="500" fill="hold"/>
                                        <p:tgtEl>
                                          <p:spTgt spid="36866">
                                            <p:txEl>
                                              <p:charRg st="46" end="67"/>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6866">
                                            <p:txEl>
                                              <p:charRg st="46" end="67"/>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36866">
                                            <p:txEl>
                                              <p:charRg st="67" end="88"/>
                                            </p:txEl>
                                          </p:spTgt>
                                        </p:tgtEl>
                                        <p:attrNameLst>
                                          <p:attrName>style.visibility</p:attrName>
                                        </p:attrNameLst>
                                      </p:cBhvr>
                                      <p:to>
                                        <p:strVal val="visible"/>
                                      </p:to>
                                    </p:set>
                                    <p:anim calcmode="lin" valueType="num">
                                      <p:cBhvr additive="base">
                                        <p:cTn id="29" dur="500" fill="hold"/>
                                        <p:tgtEl>
                                          <p:spTgt spid="36866">
                                            <p:txEl>
                                              <p:charRg st="67" end="88"/>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6866">
                                            <p:txEl>
                                              <p:charRg st="67" end="88"/>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36866">
                                            <p:txEl>
                                              <p:charRg st="88" end="113"/>
                                            </p:txEl>
                                          </p:spTgt>
                                        </p:tgtEl>
                                        <p:attrNameLst>
                                          <p:attrName>style.visibility</p:attrName>
                                        </p:attrNameLst>
                                      </p:cBhvr>
                                      <p:to>
                                        <p:strVal val="visible"/>
                                      </p:to>
                                    </p:set>
                                    <p:anim calcmode="lin" valueType="num">
                                      <p:cBhvr additive="base">
                                        <p:cTn id="35" dur="500" fill="hold"/>
                                        <p:tgtEl>
                                          <p:spTgt spid="36866">
                                            <p:txEl>
                                              <p:charRg st="88" end="113"/>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6866">
                                            <p:txEl>
                                              <p:charRg st="88" end="11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bldLvl="2"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Rectangle 2"/>
          <p:cNvSpPr>
            <a:spLocks noGrp="1" noChangeArrowheads="1"/>
          </p:cNvSpPr>
          <p:nvPr>
            <p:ph type="title" idx="4294967295"/>
          </p:nvPr>
        </p:nvSpPr>
        <p:spPr>
          <a:ln>
            <a:miter/>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mj-lt"/>
                <a:ea typeface="+mj-ea"/>
                <a:cs typeface="+mj-cs"/>
              </a:rPr>
              <a:t>四、如何选课</a:t>
            </a:r>
            <a:endPar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mj-lt"/>
              <a:ea typeface="+mj-ea"/>
              <a:cs typeface="+mj-cs"/>
            </a:endParaRPr>
          </a:p>
        </p:txBody>
      </p:sp>
      <p:sp>
        <p:nvSpPr>
          <p:cNvPr id="119811" name="Rectangle 3"/>
          <p:cNvSpPr>
            <a:spLocks noGrp="1"/>
          </p:cNvSpPr>
          <p:nvPr>
            <p:ph idx="4294967295"/>
          </p:nvPr>
        </p:nvSpPr>
        <p:spPr>
          <a:xfrm>
            <a:off x="1143000" y="1357313"/>
            <a:ext cx="6813550" cy="4114800"/>
          </a:xfrm>
        </p:spPr>
        <p:txBody>
          <a:bodyPr vert="horz" wrap="square" lIns="91440" tIns="45720" rIns="91440" bIns="45720" anchor="t"/>
          <a:p>
            <a:pPr marL="609600" indent="-609600" eaLnBrk="1" hangingPunct="1">
              <a:lnSpc>
                <a:spcPts val="6000"/>
              </a:lnSpc>
              <a:buSzTx/>
            </a:pPr>
            <a:r>
              <a:rPr lang="zh-CN" altLang="en-US" b="1" dirty="0">
                <a:latin typeface="宋体" panose="02010600030101010101" pitchFamily="2" charset="-122"/>
              </a:rPr>
              <a:t>网址　</a:t>
            </a:r>
            <a:r>
              <a:rPr lang="en-US" altLang="zh-CN" b="1" dirty="0">
                <a:solidFill>
                  <a:srgbClr val="002060"/>
                </a:solidFill>
                <a:latin typeface="宋体" panose="02010600030101010101" pitchFamily="2" charset="-122"/>
                <a:hlinkClick r:id="rId1"/>
              </a:rPr>
              <a:t>http://www.szcu.edu.cn/</a:t>
            </a:r>
            <a:endParaRPr lang="en-US" altLang="zh-CN" b="1" dirty="0">
              <a:solidFill>
                <a:srgbClr val="002060"/>
              </a:solidFill>
              <a:latin typeface="宋体" panose="02010600030101010101" pitchFamily="2" charset="-122"/>
            </a:endParaRPr>
          </a:p>
          <a:p>
            <a:pPr marL="609600" indent="-609600" eaLnBrk="1" hangingPunct="1">
              <a:lnSpc>
                <a:spcPts val="6000"/>
              </a:lnSpc>
              <a:buSzTx/>
            </a:pPr>
            <a:r>
              <a:rPr lang="en-US" altLang="zh-CN" b="1" dirty="0">
                <a:latin typeface="宋体" panose="02010600030101010101" pitchFamily="2" charset="-122"/>
              </a:rPr>
              <a:t>http://www.szcu.edu.cn/</a:t>
            </a:r>
            <a:endParaRPr lang="en-US" altLang="zh-CN" b="1" dirty="0">
              <a:latin typeface="宋体" panose="02010600030101010101" pitchFamily="2" charset="-122"/>
            </a:endParaRPr>
          </a:p>
          <a:p>
            <a:pPr marL="884555" lvl="1" indent="-609600" eaLnBrk="1" hangingPunct="1">
              <a:lnSpc>
                <a:spcPts val="6000"/>
              </a:lnSpc>
            </a:pPr>
            <a:r>
              <a:rPr lang="zh-CN" altLang="en-US" b="1" dirty="0">
                <a:latin typeface="宋体" panose="02010600030101010101" pitchFamily="2" charset="-122"/>
              </a:rPr>
              <a:t>这是城市学院的网址，进入后点击［教务系统］即可进入。</a:t>
            </a:r>
            <a:endParaRPr lang="zh-CN" altLang="en-US" b="1" dirty="0">
              <a:latin typeface="宋体" panose="02010600030101010101" pitchFamily="2" charset="-122"/>
            </a:endParaRPr>
          </a:p>
        </p:txBody>
      </p:sp>
      <p:sp>
        <p:nvSpPr>
          <p:cNvPr id="119812" name="动作按钮: 前进或下一项 3">
            <a:hlinkClick r:id="rId2" action="ppaction://hlinksldjump"/>
          </p:cNvPr>
          <p:cNvSpPr/>
          <p:nvPr/>
        </p:nvSpPr>
        <p:spPr>
          <a:xfrm>
            <a:off x="8243888" y="6308725"/>
            <a:ext cx="550862" cy="246063"/>
          </a:xfrm>
          <a:prstGeom prst="actionButtonForwardNext">
            <a:avLst/>
          </a:prstGeom>
          <a:solidFill>
            <a:schemeClr val="accent1"/>
          </a:solidFill>
          <a:ln w="25400" cap="flat" cmpd="sng">
            <a:solidFill>
              <a:srgbClr val="26697A"/>
            </a:solidFill>
            <a:prstDash val="solid"/>
            <a:miter/>
            <a:headEnd type="none" w="med" len="med"/>
            <a:tailEnd type="none" w="med" len="med"/>
          </a:ln>
        </p:spPr>
        <p:txBody>
          <a:bodyPr anchor="ctr"/>
          <a:p>
            <a:pPr algn="ctr" eaLnBrk="1" hangingPunct="1">
              <a:spcBef>
                <a:spcPct val="20000"/>
              </a:spcBef>
              <a:buClr>
                <a:schemeClr val="hlink"/>
              </a:buClr>
              <a:buSzPct val="55000"/>
              <a:buFont typeface="Wingdings" panose="05000000000000000000" pitchFamily="2" charset="2"/>
              <a:buChar char="n"/>
            </a:pPr>
            <a:endParaRPr lang="zh-CN" altLang="en-US" dirty="0">
              <a:solidFill>
                <a:srgbClr val="FFFFFF"/>
              </a:solidFill>
              <a:latin typeface="Gill Sans MT" panose="020B0502020104020203"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1043305" y="44450"/>
            <a:ext cx="7428865" cy="2284095"/>
          </a:xfrm>
          <a:prstGeom prst="rect">
            <a:avLst/>
          </a:prstGeom>
        </p:spPr>
      </p:pic>
      <p:pic>
        <p:nvPicPr>
          <p:cNvPr id="3" name="图片 2"/>
          <p:cNvPicPr>
            <a:picLocks noChangeAspect="1"/>
          </p:cNvPicPr>
          <p:nvPr/>
        </p:nvPicPr>
        <p:blipFill>
          <a:blip r:embed="rId2"/>
          <a:stretch>
            <a:fillRect/>
          </a:stretch>
        </p:blipFill>
        <p:spPr>
          <a:xfrm>
            <a:off x="899795" y="2492375"/>
            <a:ext cx="8060055" cy="3486785"/>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nvPicPr>
        <p:blipFill>
          <a:blip r:embed="rId1"/>
          <a:stretch>
            <a:fillRect/>
          </a:stretch>
        </p:blipFill>
        <p:spPr>
          <a:xfrm>
            <a:off x="1115695" y="604520"/>
            <a:ext cx="7834630" cy="542036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Rectangle 2"/>
          <p:cNvSpPr>
            <a:spLocks noGrp="1" noChangeArrowheads="1"/>
          </p:cNvSpPr>
          <p:nvPr>
            <p:ph type="title" idx="4294967295"/>
          </p:nvPr>
        </p:nvSpPr>
        <p:spPr>
          <a:ln>
            <a:miter/>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mj-lt"/>
                <a:ea typeface="+mj-ea"/>
                <a:cs typeface="+mj-cs"/>
              </a:rPr>
              <a:t>四、如何选课（续）</a:t>
            </a:r>
            <a:endPar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mj-lt"/>
              <a:ea typeface="+mj-ea"/>
              <a:cs typeface="+mj-cs"/>
            </a:endParaRPr>
          </a:p>
        </p:txBody>
      </p:sp>
      <p:sp>
        <p:nvSpPr>
          <p:cNvPr id="122883" name="Rectangle 3"/>
          <p:cNvSpPr>
            <a:spLocks noGrp="1"/>
          </p:cNvSpPr>
          <p:nvPr>
            <p:ph idx="4294967295"/>
          </p:nvPr>
        </p:nvSpPr>
        <p:spPr>
          <a:xfrm>
            <a:off x="1143000" y="1357313"/>
            <a:ext cx="7772400" cy="4643437"/>
          </a:xfrm>
        </p:spPr>
        <p:txBody>
          <a:bodyPr vert="horz" wrap="square" lIns="91440" tIns="45720" rIns="91440" bIns="45720" anchor="t"/>
          <a:p>
            <a:pPr marL="609600" indent="-609600" eaLnBrk="1" hangingPunct="1">
              <a:spcBef>
                <a:spcPts val="1500"/>
              </a:spcBef>
              <a:spcAft>
                <a:spcPts val="1500"/>
              </a:spcAft>
              <a:buSzTx/>
            </a:pPr>
            <a:r>
              <a:rPr lang="zh-CN" altLang="en-US" sz="3600" b="1" dirty="0">
                <a:latin typeface="宋体" panose="02010600030101010101" pitchFamily="2" charset="-122"/>
              </a:rPr>
              <a:t>输入用户名（学号）、密码登录。</a:t>
            </a:r>
            <a:r>
              <a:rPr lang="zh-CN" altLang="en-US" sz="2400" b="1" dirty="0">
                <a:latin typeface="宋体" panose="02010600030101010101" pitchFamily="2" charset="-122"/>
              </a:rPr>
              <a:t>（</a:t>
            </a:r>
            <a:r>
              <a:rPr lang="zh-CN" sz="2400" b="1" dirty="0">
                <a:latin typeface="宋体" panose="02010600030101010101" pitchFamily="2" charset="-122"/>
              </a:rPr>
              <a:t>请使用数字门户的用户名和密码登录</a:t>
            </a:r>
            <a:r>
              <a:rPr lang="zh-CN" altLang="en-US" sz="2400" b="1" dirty="0">
                <a:latin typeface="宋体" panose="02010600030101010101" pitchFamily="2" charset="-122"/>
              </a:rPr>
              <a:t>）</a:t>
            </a:r>
            <a:endParaRPr lang="en-US" altLang="zh-CN" sz="2400" b="1" dirty="0">
              <a:latin typeface="宋体" panose="02010600030101010101" pitchFamily="2" charset="-122"/>
            </a:endParaRPr>
          </a:p>
          <a:p>
            <a:pPr marL="609600" indent="-609600" eaLnBrk="1" hangingPunct="1">
              <a:spcBef>
                <a:spcPts val="1500"/>
              </a:spcBef>
              <a:spcAft>
                <a:spcPts val="1500"/>
              </a:spcAft>
              <a:buSzTx/>
            </a:pPr>
            <a:r>
              <a:rPr lang="zh-CN" altLang="en-US" sz="3600" b="1" dirty="0">
                <a:solidFill>
                  <a:srgbClr val="FF0000"/>
                </a:solidFill>
                <a:latin typeface="宋体" panose="02010600030101010101" pitchFamily="2" charset="-122"/>
              </a:rPr>
              <a:t>登录后请大家注意保管好自己的密码。</a:t>
            </a:r>
            <a:endParaRPr lang="en-US" altLang="zh-CN" sz="3600" b="1" dirty="0">
              <a:solidFill>
                <a:srgbClr val="FF0000"/>
              </a:solidFill>
              <a:latin typeface="宋体" panose="02010600030101010101" pitchFamily="2" charset="-122"/>
            </a:endParaRPr>
          </a:p>
          <a:p>
            <a:pPr marL="609600" indent="-609600" eaLnBrk="1" hangingPunct="1">
              <a:spcBef>
                <a:spcPts val="1500"/>
              </a:spcBef>
              <a:spcAft>
                <a:spcPts val="1500"/>
              </a:spcAft>
              <a:buSzTx/>
            </a:pPr>
            <a:endParaRPr lang="zh-CN" altLang="en-US" sz="3600" b="1" dirty="0">
              <a:latin typeface="宋体" panose="02010600030101010101" pitchFamily="2" charset="-122"/>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Rectangle 2"/>
          <p:cNvSpPr>
            <a:spLocks noGrp="1" noChangeArrowheads="1"/>
          </p:cNvSpPr>
          <p:nvPr>
            <p:ph type="title" idx="4294967295"/>
          </p:nvPr>
        </p:nvSpPr>
        <p:spPr>
          <a:ln>
            <a:miter/>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4300" b="0" i="0" u="none" strike="noStrike" kern="0" cap="none" spc="0" normalizeH="0" baseline="0" noProof="0">
              <a:ln>
                <a:noFill/>
              </a:ln>
              <a:solidFill>
                <a:srgbClr val="572314"/>
              </a:solidFill>
              <a:effectLst>
                <a:outerShdw blurRad="38100" dist="38100" dir="2700000" algn="tl">
                  <a:srgbClr val="C0C0C0"/>
                </a:outerShdw>
              </a:effectLst>
              <a:uLnTx/>
              <a:uFillTx/>
              <a:latin typeface="+mj-lt"/>
              <a:ea typeface="+mj-ea"/>
              <a:cs typeface="+mj-cs"/>
            </a:endParaRPr>
          </a:p>
        </p:txBody>
      </p:sp>
      <p:pic>
        <p:nvPicPr>
          <p:cNvPr id="2" name="内容占位符 1"/>
          <p:cNvPicPr>
            <a:picLocks noChangeAspect="1"/>
          </p:cNvPicPr>
          <p:nvPr>
            <p:ph idx="4294967295"/>
          </p:nvPr>
        </p:nvPicPr>
        <p:blipFill>
          <a:blip r:embed="rId1"/>
          <a:stretch>
            <a:fillRect/>
          </a:stretch>
        </p:blipFill>
        <p:spPr>
          <a:xfrm>
            <a:off x="1332230" y="548640"/>
            <a:ext cx="7499350" cy="353441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Rectangle 2"/>
          <p:cNvSpPr>
            <a:spLocks noGrp="1" noChangeArrowheads="1"/>
          </p:cNvSpPr>
          <p:nvPr>
            <p:ph type="title" idx="4294967295"/>
          </p:nvPr>
        </p:nvSpPr>
        <p:spPr>
          <a:ln>
            <a:miter/>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mj-lt"/>
                <a:ea typeface="+mj-ea"/>
                <a:cs typeface="+mj-cs"/>
              </a:rPr>
              <a:t>四、如何选课（续）</a:t>
            </a:r>
            <a:endPar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mj-lt"/>
              <a:ea typeface="+mj-ea"/>
              <a:cs typeface="+mj-cs"/>
            </a:endParaRPr>
          </a:p>
        </p:txBody>
      </p:sp>
      <p:sp>
        <p:nvSpPr>
          <p:cNvPr id="124931" name="Rectangle 3"/>
          <p:cNvSpPr>
            <a:spLocks noGrp="1"/>
          </p:cNvSpPr>
          <p:nvPr>
            <p:ph idx="4294967295"/>
          </p:nvPr>
        </p:nvSpPr>
        <p:spPr>
          <a:xfrm>
            <a:off x="1143000" y="1981200"/>
            <a:ext cx="7772400" cy="4114800"/>
          </a:xfrm>
        </p:spPr>
        <p:txBody>
          <a:bodyPr vert="horz" wrap="square" lIns="91440" tIns="45720" rIns="91440" bIns="45720" anchor="t"/>
          <a:p>
            <a:pPr marL="609600" indent="-609600" eaLnBrk="1" hangingPunct="1">
              <a:lnSpc>
                <a:spcPct val="150000"/>
              </a:lnSpc>
              <a:buSzTx/>
            </a:pPr>
            <a:r>
              <a:rPr lang="zh-CN" altLang="en-US" sz="4000" b="1" dirty="0">
                <a:latin typeface="宋体" panose="02010600030101010101" pitchFamily="2" charset="-122"/>
              </a:rPr>
              <a:t>点击</a:t>
            </a:r>
            <a:r>
              <a:rPr lang="zh-CN" altLang="en-US" sz="4000" b="1" dirty="0">
                <a:latin typeface="Times New Roman" panose="02020603050405020304" pitchFamily="18" charset="0"/>
              </a:rPr>
              <a:t>［</a:t>
            </a:r>
            <a:r>
              <a:rPr lang="zh-CN" altLang="en-US" sz="4000" b="1" dirty="0">
                <a:latin typeface="宋体" panose="02010600030101010101" pitchFamily="2" charset="-122"/>
              </a:rPr>
              <a:t>网上选课］按钮进入选课界面 </a:t>
            </a:r>
            <a:endParaRPr lang="en-US" altLang="zh-CN" sz="4000" b="1" dirty="0">
              <a:latin typeface="宋体" panose="02010600030101010101" pitchFamily="2" charset="-122"/>
            </a:endParaRPr>
          </a:p>
          <a:p>
            <a:pPr marL="884555" lvl="1" indent="-609600" eaLnBrk="1" hangingPunct="1">
              <a:lnSpc>
                <a:spcPct val="150000"/>
              </a:lnSpc>
            </a:pPr>
            <a:r>
              <a:rPr lang="zh-CN" altLang="en-US" sz="3600" b="1" dirty="0">
                <a:solidFill>
                  <a:srgbClr val="7030A0"/>
                </a:solidFill>
                <a:latin typeface="宋体" panose="02010600030101010101" pitchFamily="2" charset="-122"/>
              </a:rPr>
              <a:t>以下显示的是筛选模式下的操作方法</a:t>
            </a:r>
            <a:endParaRPr lang="zh-CN" altLang="en-US" sz="5000" b="1" dirty="0">
              <a:solidFill>
                <a:srgbClr val="7030A0"/>
              </a:solidFill>
              <a:latin typeface="宋体" panose="02010600030101010101" pitchFamily="2" charset="-122"/>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Rectangle 2"/>
          <p:cNvSpPr>
            <a:spLocks noGrp="1" noChangeArrowheads="1"/>
          </p:cNvSpPr>
          <p:nvPr>
            <p:ph type="title" idx="4294967295"/>
          </p:nvPr>
        </p:nvSpPr>
        <p:spPr>
          <a:ln>
            <a:miter/>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4300" b="0" i="0" u="none" strike="noStrike" kern="0" cap="none" spc="0" normalizeH="0" baseline="0" noProof="0">
              <a:ln>
                <a:noFill/>
              </a:ln>
              <a:solidFill>
                <a:srgbClr val="572314"/>
              </a:solidFill>
              <a:effectLst>
                <a:outerShdw blurRad="38100" dist="38100" dir="2700000" algn="tl">
                  <a:srgbClr val="C0C0C0"/>
                </a:outerShdw>
              </a:effectLst>
              <a:uLnTx/>
              <a:uFillTx/>
              <a:latin typeface="+mj-lt"/>
              <a:ea typeface="+mj-ea"/>
              <a:cs typeface="+mj-cs"/>
            </a:endParaRPr>
          </a:p>
        </p:txBody>
      </p:sp>
      <p:sp>
        <p:nvSpPr>
          <p:cNvPr id="125957" name="圆角矩形 1"/>
          <p:cNvSpPr/>
          <p:nvPr/>
        </p:nvSpPr>
        <p:spPr>
          <a:xfrm>
            <a:off x="5724525" y="2713038"/>
            <a:ext cx="503238" cy="288925"/>
          </a:xfrm>
          <a:prstGeom prst="roundRect">
            <a:avLst>
              <a:gd name="adj" fmla="val 16667"/>
            </a:avLst>
          </a:prstGeom>
          <a:noFill/>
          <a:ln w="25400" cap="flat" cmpd="sng">
            <a:solidFill>
              <a:srgbClr val="FF0000"/>
            </a:solidFill>
            <a:prstDash val="solid"/>
            <a:headEnd type="none" w="med" len="med"/>
            <a:tailEnd type="none" w="med" len="med"/>
          </a:ln>
        </p:spPr>
        <p:txBody>
          <a:bodyPr anchor="ctr"/>
          <a:p>
            <a:pPr algn="ctr" eaLnBrk="1" hangingPunct="1">
              <a:spcBef>
                <a:spcPct val="20000"/>
              </a:spcBef>
              <a:buClr>
                <a:schemeClr val="hlink"/>
              </a:buClr>
              <a:buSzPct val="55000"/>
              <a:buFont typeface="Wingdings" panose="05000000000000000000" pitchFamily="2" charset="2"/>
              <a:buChar char="n"/>
            </a:pPr>
            <a:endParaRPr lang="zh-CN" altLang="en-US" dirty="0">
              <a:solidFill>
                <a:srgbClr val="FFFFFF"/>
              </a:solidFill>
              <a:latin typeface="Gill Sans MT" panose="020B0502020104020203" pitchFamily="34" charset="0"/>
            </a:endParaRPr>
          </a:p>
        </p:txBody>
      </p:sp>
      <p:pic>
        <p:nvPicPr>
          <p:cNvPr id="2" name="内容占位符 1"/>
          <p:cNvPicPr>
            <a:picLocks noChangeAspect="1"/>
          </p:cNvPicPr>
          <p:nvPr>
            <p:ph idx="4294967295"/>
          </p:nvPr>
        </p:nvPicPr>
        <p:blipFill>
          <a:blip r:embed="rId1"/>
          <a:stretch>
            <a:fillRect/>
          </a:stretch>
        </p:blipFill>
        <p:spPr>
          <a:xfrm>
            <a:off x="1332230" y="404495"/>
            <a:ext cx="7499350" cy="4181475"/>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标题 1"/>
          <p:cNvSpPr>
            <a:spLocks noGrp="1"/>
          </p:cNvSpPr>
          <p:nvPr>
            <p:ph type="title" idx="4294967295"/>
          </p:nvPr>
        </p:nvSpPr>
        <p:spPr>
          <a:ln>
            <a:miter/>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4300" b="0" i="0" u="none" strike="noStrike" kern="0" cap="none" spc="0" normalizeH="0" baseline="0" noProof="0">
              <a:ln>
                <a:noFill/>
              </a:ln>
              <a:solidFill>
                <a:srgbClr val="572314"/>
              </a:solidFill>
              <a:effectLst>
                <a:outerShdw blurRad="38100" dist="38100" dir="2700000" algn="tl">
                  <a:srgbClr val="C0C0C0"/>
                </a:outerShdw>
              </a:effectLst>
              <a:uLnTx/>
              <a:uFillTx/>
              <a:latin typeface="+mj-lt"/>
              <a:ea typeface="+mj-ea"/>
              <a:cs typeface="+mj-cs"/>
            </a:endParaRPr>
          </a:p>
        </p:txBody>
      </p:sp>
      <p:pic>
        <p:nvPicPr>
          <p:cNvPr id="2" name="内容占位符 1"/>
          <p:cNvPicPr>
            <a:picLocks noChangeAspect="1"/>
          </p:cNvPicPr>
          <p:nvPr>
            <p:ph idx="4294967295"/>
          </p:nvPr>
        </p:nvPicPr>
        <p:blipFill>
          <a:blip r:embed="rId1"/>
          <a:stretch>
            <a:fillRect/>
          </a:stretch>
        </p:blipFill>
        <p:spPr>
          <a:xfrm>
            <a:off x="1435100" y="1631950"/>
            <a:ext cx="7499350" cy="443166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Rectangle 2"/>
          <p:cNvSpPr>
            <a:spLocks noGrp="1" noChangeArrowheads="1"/>
          </p:cNvSpPr>
          <p:nvPr>
            <p:ph type="title" idx="4294967295"/>
          </p:nvPr>
        </p:nvSpPr>
        <p:spPr>
          <a:xfrm>
            <a:off x="1435100" y="428625"/>
            <a:ext cx="7499350" cy="1143000"/>
          </a:xfrm>
          <a:ln>
            <a:miter/>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300" b="1" i="0" u="none" strike="noStrike" kern="0" cap="none" spc="0" normalizeH="0" baseline="0" noProof="0" dirty="0">
                <a:ln>
                  <a:noFill/>
                </a:ln>
                <a:solidFill>
                  <a:srgbClr val="572314"/>
                </a:solidFill>
                <a:effectLst>
                  <a:outerShdw blurRad="38100" dist="38100" dir="2700000" algn="tl">
                    <a:srgbClr val="C0C0C0"/>
                  </a:outerShdw>
                </a:effectLst>
                <a:uLnTx/>
                <a:uFillTx/>
                <a:latin typeface="Times New Roman" panose="02020603050405020304" pitchFamily="18" charset="0"/>
                <a:ea typeface="+mj-ea"/>
                <a:cs typeface="+mj-cs"/>
              </a:rPr>
              <a:t>必修课</a:t>
            </a:r>
            <a:r>
              <a:rPr kumimoji="0" lang="zh-CN" altLang="en-US" sz="4300" b="1" i="0" u="none" strike="noStrike" kern="0" cap="none" spc="0" normalizeH="0" baseline="0" noProof="0" dirty="0">
                <a:ln>
                  <a:noFill/>
                </a:ln>
                <a:solidFill>
                  <a:srgbClr val="572314"/>
                </a:solidFill>
                <a:effectLst>
                  <a:outerShdw blurRad="38100" dist="38100" dir="2700000" algn="tl">
                    <a:srgbClr val="C0C0C0"/>
                  </a:outerShdw>
                </a:effectLst>
                <a:uLnTx/>
                <a:uFillTx/>
                <a:latin typeface="+mj-lt"/>
                <a:ea typeface="+mj-ea"/>
                <a:cs typeface="+mj-cs"/>
              </a:rPr>
              <a:t> </a:t>
            </a:r>
            <a:endParaRPr kumimoji="0" lang="zh-CN" altLang="en-US" sz="4300" b="1" i="0" u="none" strike="noStrike" kern="0" cap="none" spc="0" normalizeH="0" baseline="0" noProof="0" dirty="0">
              <a:ln>
                <a:noFill/>
              </a:ln>
              <a:solidFill>
                <a:srgbClr val="572314"/>
              </a:solidFill>
              <a:effectLst>
                <a:outerShdw blurRad="38100" dist="38100" dir="2700000" algn="tl">
                  <a:srgbClr val="C0C0C0"/>
                </a:outerShdw>
              </a:effectLst>
              <a:uLnTx/>
              <a:uFillTx/>
              <a:latin typeface="+mj-lt"/>
              <a:ea typeface="+mj-ea"/>
              <a:cs typeface="+mj-cs"/>
            </a:endParaRPr>
          </a:p>
        </p:txBody>
      </p:sp>
      <p:sp>
        <p:nvSpPr>
          <p:cNvPr id="12291" name="Rectangle 3"/>
          <p:cNvSpPr>
            <a:spLocks noGrp="1"/>
          </p:cNvSpPr>
          <p:nvPr>
            <p:ph idx="4294967295"/>
          </p:nvPr>
        </p:nvSpPr>
        <p:spPr>
          <a:xfrm>
            <a:off x="838200" y="1643063"/>
            <a:ext cx="8116888" cy="4114800"/>
          </a:xfrm>
        </p:spPr>
        <p:txBody>
          <a:bodyPr vert="horz" wrap="square" lIns="91440" tIns="45720" rIns="91440" bIns="45720" anchor="t"/>
          <a:p>
            <a:pPr eaLnBrk="1" hangingPunct="1"/>
            <a:r>
              <a:rPr lang="zh-CN" altLang="en-US" sz="4000" b="1" dirty="0">
                <a:latin typeface="Times New Roman" panose="02020603050405020304" pitchFamily="18" charset="0"/>
              </a:rPr>
              <a:t>定义：必须修读并且必须通过的课程。</a:t>
            </a:r>
            <a:endParaRPr lang="en-US" altLang="zh-CN" sz="4000" b="1" dirty="0">
              <a:latin typeface="Times New Roman" panose="02020603050405020304" pitchFamily="18" charset="0"/>
            </a:endParaRPr>
          </a:p>
          <a:p>
            <a:pPr lvl="1" eaLnBrk="1" hangingPunct="1"/>
            <a:r>
              <a:rPr lang="zh-CN" altLang="en-US" sz="3600" b="1" dirty="0">
                <a:latin typeface="Times New Roman" panose="02020603050405020304" pitchFamily="18" charset="0"/>
              </a:rPr>
              <a:t>未通过→补考（通过只记</a:t>
            </a:r>
            <a:r>
              <a:rPr lang="en-US" altLang="zh-CN" sz="3600" b="1" dirty="0">
                <a:latin typeface="Times New Roman" panose="02020603050405020304" pitchFamily="18" charset="0"/>
              </a:rPr>
              <a:t>60</a:t>
            </a:r>
            <a:r>
              <a:rPr lang="zh-CN" altLang="en-US" sz="3600" b="1" dirty="0">
                <a:latin typeface="Times New Roman" panose="02020603050405020304" pitchFamily="18" charset="0"/>
              </a:rPr>
              <a:t>分）→重新学习→重新学习</a:t>
            </a:r>
            <a:r>
              <a:rPr lang="en-US" altLang="zh-CN" sz="3600" b="1" dirty="0">
                <a:latin typeface="Times New Roman" panose="02020603050405020304" pitchFamily="18" charset="0"/>
              </a:rPr>
              <a:t>……</a:t>
            </a:r>
            <a:r>
              <a:rPr lang="zh-CN" altLang="en-US" sz="3600" b="1" dirty="0">
                <a:latin typeface="Times New Roman" panose="02020603050405020304" pitchFamily="18" charset="0"/>
              </a:rPr>
              <a:t>直至通过。</a:t>
            </a:r>
            <a:endParaRPr lang="en-US" altLang="zh-CN" sz="3600" b="1" dirty="0">
              <a:latin typeface="Times New Roman" panose="02020603050405020304" pitchFamily="18" charset="0"/>
            </a:endParaRPr>
          </a:p>
          <a:p>
            <a:pPr lvl="1" eaLnBrk="1" hangingPunct="1"/>
            <a:r>
              <a:rPr lang="zh-CN" altLang="en-US" sz="3600" b="1" dirty="0">
                <a:latin typeface="Times New Roman" panose="02020603050405020304" pitchFamily="18" charset="0"/>
              </a:rPr>
              <a:t>否则：</a:t>
            </a:r>
            <a:r>
              <a:rPr lang="zh-CN" altLang="en-US" sz="3600" b="1" dirty="0">
                <a:solidFill>
                  <a:srgbClr val="FF0000"/>
                </a:solidFill>
                <a:latin typeface="Times New Roman" panose="02020603050405020304" pitchFamily="18" charset="0"/>
              </a:rPr>
              <a:t>不能毕业</a:t>
            </a:r>
            <a:endParaRPr lang="zh-CN" altLang="en-US" sz="3600" b="1" dirty="0">
              <a:solidFill>
                <a:srgbClr val="FF00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2291">
                                            <p:txEl>
                                              <p:charRg st="0" end="18"/>
                                            </p:txEl>
                                          </p:spTgt>
                                        </p:tgtEl>
                                        <p:attrNameLst>
                                          <p:attrName>style.visibility</p:attrName>
                                        </p:attrNameLst>
                                      </p:cBhvr>
                                      <p:to>
                                        <p:strVal val="visible"/>
                                      </p:to>
                                    </p:set>
                                    <p:animEffect transition="in" filter="wipe(left)">
                                      <p:cBhvr>
                                        <p:cTn id="7" dur="500"/>
                                        <p:tgtEl>
                                          <p:spTgt spid="12291">
                                            <p:txEl>
                                              <p:charRg st="0" end="18"/>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2291">
                                            <p:txEl>
                                              <p:charRg st="18" end="51"/>
                                            </p:txEl>
                                          </p:spTgt>
                                        </p:tgtEl>
                                        <p:attrNameLst>
                                          <p:attrName>style.visibility</p:attrName>
                                        </p:attrNameLst>
                                      </p:cBhvr>
                                      <p:to>
                                        <p:strVal val="visible"/>
                                      </p:to>
                                    </p:set>
                                    <p:animEffect transition="in" filter="wipe(left)">
                                      <p:cBhvr>
                                        <p:cTn id="12" dur="500"/>
                                        <p:tgtEl>
                                          <p:spTgt spid="12291">
                                            <p:txEl>
                                              <p:charRg st="18" end="5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291">
                                            <p:txEl>
                                              <p:charRg st="51" end="59"/>
                                            </p:txEl>
                                          </p:spTgt>
                                        </p:tgtEl>
                                        <p:attrNameLst>
                                          <p:attrName>style.visibility</p:attrName>
                                        </p:attrNameLst>
                                      </p:cBhvr>
                                      <p:to>
                                        <p:strVal val="visible"/>
                                      </p:to>
                                    </p:set>
                                    <p:animEffect transition="in" filter="wipe(left)">
                                      <p:cBhvr>
                                        <p:cTn id="17" dur="500"/>
                                        <p:tgtEl>
                                          <p:spTgt spid="12291">
                                            <p:txEl>
                                              <p:charRg st="51" end="5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allAtOnce"/>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Rectangle 2"/>
          <p:cNvSpPr>
            <a:spLocks noGrp="1" noChangeArrowheads="1"/>
          </p:cNvSpPr>
          <p:nvPr>
            <p:ph type="title" idx="4294967295"/>
          </p:nvPr>
        </p:nvSpPr>
        <p:spPr>
          <a:ln>
            <a:miter/>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mj-lt"/>
                <a:ea typeface="+mj-ea"/>
                <a:cs typeface="+mj-cs"/>
              </a:rPr>
              <a:t>四、如何选课（续）</a:t>
            </a:r>
            <a:endPar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mj-lt"/>
              <a:ea typeface="+mj-ea"/>
              <a:cs typeface="+mj-cs"/>
            </a:endParaRPr>
          </a:p>
        </p:txBody>
      </p:sp>
      <p:sp>
        <p:nvSpPr>
          <p:cNvPr id="128003" name="Rectangle 3"/>
          <p:cNvSpPr>
            <a:spLocks noGrp="1"/>
          </p:cNvSpPr>
          <p:nvPr>
            <p:ph idx="4294967295"/>
          </p:nvPr>
        </p:nvSpPr>
        <p:spPr>
          <a:xfrm>
            <a:off x="1143000" y="1981200"/>
            <a:ext cx="7772400" cy="4114800"/>
          </a:xfrm>
        </p:spPr>
        <p:txBody>
          <a:bodyPr vert="horz" wrap="square" lIns="91440" tIns="45720" rIns="91440" bIns="45720" anchor="t"/>
          <a:p>
            <a:pPr marL="609600" indent="-609600" eaLnBrk="1" hangingPunct="1">
              <a:buSzTx/>
            </a:pPr>
            <a:r>
              <a:rPr lang="zh-CN" altLang="en-US" sz="4000" b="1" dirty="0">
                <a:latin typeface="宋体" panose="02010600030101010101" pitchFamily="2" charset="-122"/>
              </a:rPr>
              <a:t>点［开始选课］进入</a:t>
            </a:r>
            <a:endParaRPr lang="en-US" altLang="zh-CN" sz="4000" b="1" dirty="0">
              <a:latin typeface="宋体" panose="02010600030101010101" pitchFamily="2" charset="-122"/>
            </a:endParaRPr>
          </a:p>
          <a:p>
            <a:pPr marL="609600" indent="-609600" eaLnBrk="1" hangingPunct="1">
              <a:lnSpc>
                <a:spcPct val="150000"/>
              </a:lnSpc>
              <a:buSzTx/>
            </a:pPr>
            <a:r>
              <a:rPr lang="zh-CN" altLang="en-US" sz="4000" b="1" dirty="0">
                <a:latin typeface="宋体" panose="02010600030101010101" pitchFamily="2" charset="-122"/>
              </a:rPr>
              <a:t>在开始选课前先要对本学期上课的老师进行评分 </a:t>
            </a:r>
            <a:endParaRPr lang="zh-CN" altLang="en-US" sz="5400" b="1" dirty="0">
              <a:solidFill>
                <a:schemeClr val="folHlink"/>
              </a:solidFill>
              <a:latin typeface="宋体" panose="02010600030101010101" pitchFamily="2" charset="-122"/>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标题 1"/>
          <p:cNvSpPr>
            <a:spLocks noGrp="1"/>
          </p:cNvSpPr>
          <p:nvPr>
            <p:ph type="title" idx="4294967295"/>
          </p:nvPr>
        </p:nvSpPr>
        <p:spPr>
          <a:ln>
            <a:miter/>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4300" b="0" i="0" u="none" strike="noStrike" kern="0" cap="none" spc="0" normalizeH="0" baseline="0" noProof="0">
              <a:ln>
                <a:noFill/>
              </a:ln>
              <a:solidFill>
                <a:srgbClr val="572314"/>
              </a:solidFill>
              <a:effectLst>
                <a:outerShdw blurRad="38100" dist="38100" dir="2700000" algn="tl">
                  <a:srgbClr val="C0C0C0"/>
                </a:outerShdw>
              </a:effectLst>
              <a:uLnTx/>
              <a:uFillTx/>
              <a:latin typeface="+mj-lt"/>
              <a:ea typeface="+mj-ea"/>
              <a:cs typeface="+mj-cs"/>
            </a:endParaRPr>
          </a:p>
        </p:txBody>
      </p:sp>
      <p:cxnSp>
        <p:nvCxnSpPr>
          <p:cNvPr id="129030" name="直接连接符 4"/>
          <p:cNvCxnSpPr/>
          <p:nvPr/>
        </p:nvCxnSpPr>
        <p:spPr>
          <a:xfrm>
            <a:off x="2124075" y="3716338"/>
            <a:ext cx="2735263" cy="0"/>
          </a:xfrm>
          <a:prstGeom prst="line">
            <a:avLst/>
          </a:prstGeom>
          <a:ln w="57150" cap="flat" cmpd="sng">
            <a:solidFill>
              <a:srgbClr val="FF0000"/>
            </a:solidFill>
            <a:prstDash val="solid"/>
            <a:headEnd type="none" w="med" len="med"/>
            <a:tailEnd type="none" w="med" len="med"/>
          </a:ln>
        </p:spPr>
      </p:cxnSp>
      <p:pic>
        <p:nvPicPr>
          <p:cNvPr id="2" name="内容占位符 1"/>
          <p:cNvPicPr>
            <a:picLocks noChangeAspect="1"/>
          </p:cNvPicPr>
          <p:nvPr>
            <p:ph idx="4294967295"/>
          </p:nvPr>
        </p:nvPicPr>
        <p:blipFill>
          <a:blip r:embed="rId1"/>
          <a:stretch>
            <a:fillRect/>
          </a:stretch>
        </p:blipFill>
        <p:spPr>
          <a:xfrm>
            <a:off x="1435100" y="1817370"/>
            <a:ext cx="7499350" cy="4060825"/>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Rectangle 2"/>
          <p:cNvSpPr>
            <a:spLocks noGrp="1" noChangeArrowheads="1"/>
          </p:cNvSpPr>
          <p:nvPr>
            <p:ph type="title" idx="4294967295"/>
          </p:nvPr>
        </p:nvSpPr>
        <p:spPr>
          <a:ln>
            <a:miter/>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mj-lt"/>
                <a:ea typeface="+mj-ea"/>
                <a:cs typeface="+mj-cs"/>
              </a:rPr>
              <a:t>四、如何选课（续）</a:t>
            </a:r>
            <a:endPar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mj-lt"/>
              <a:ea typeface="+mj-ea"/>
              <a:cs typeface="+mj-cs"/>
            </a:endParaRPr>
          </a:p>
        </p:txBody>
      </p:sp>
      <p:sp>
        <p:nvSpPr>
          <p:cNvPr id="130051" name="Rectangle 3"/>
          <p:cNvSpPr>
            <a:spLocks noGrp="1"/>
          </p:cNvSpPr>
          <p:nvPr>
            <p:ph idx="4294967295"/>
          </p:nvPr>
        </p:nvSpPr>
        <p:spPr>
          <a:xfrm>
            <a:off x="1143000" y="1981200"/>
            <a:ext cx="7772400" cy="4114800"/>
          </a:xfrm>
        </p:spPr>
        <p:txBody>
          <a:bodyPr vert="horz" wrap="square" lIns="91440" tIns="45720" rIns="91440" bIns="45720" anchor="t"/>
          <a:p>
            <a:pPr marL="609600" indent="-609600" eaLnBrk="1" hangingPunct="1">
              <a:buSzTx/>
              <a:buFont typeface="Wingdings" panose="05000000000000000000" pitchFamily="2" charset="2"/>
              <a:buNone/>
            </a:pPr>
            <a:endParaRPr lang="en-US" altLang="zh-CN" sz="4000" b="1" dirty="0">
              <a:latin typeface="宋体" panose="02010600030101010101" pitchFamily="2" charset="-122"/>
            </a:endParaRPr>
          </a:p>
          <a:p>
            <a:pPr marL="609600" indent="-609600" eaLnBrk="1" hangingPunct="1">
              <a:buSzTx/>
              <a:buFont typeface="Wingdings 2" panose="05020102010507070707" pitchFamily="18" charset="2"/>
              <a:buChar char="•"/>
            </a:pPr>
            <a:r>
              <a:rPr lang="zh-CN" altLang="en-US" sz="4000" b="1" dirty="0">
                <a:latin typeface="宋体" panose="02010600030101010101" pitchFamily="2" charset="-122"/>
              </a:rPr>
              <a:t>阅读协议 </a:t>
            </a:r>
            <a:endParaRPr lang="zh-CN" altLang="en-US" sz="4000" b="1" dirty="0">
              <a:latin typeface="宋体" panose="02010600030101010101" pitchFamily="2" charset="-122"/>
            </a:endParaRPr>
          </a:p>
          <a:p>
            <a:pPr marL="609600" indent="-609600" eaLnBrk="1" hangingPunct="1">
              <a:buSzTx/>
              <a:buFont typeface="Wingdings" panose="05000000000000000000" pitchFamily="2" charset="2"/>
              <a:buNone/>
            </a:pPr>
            <a:r>
              <a:rPr lang="zh-CN" altLang="en-US" sz="3600" b="1" dirty="0">
                <a:latin typeface="宋体" panose="02010600030101010101" pitchFamily="2" charset="-122"/>
              </a:rPr>
              <a:t>　　　</a:t>
            </a:r>
            <a:r>
              <a:rPr lang="zh-CN" altLang="en-US" sz="3600" b="1" dirty="0">
                <a:solidFill>
                  <a:srgbClr val="0070C0"/>
                </a:solidFill>
                <a:latin typeface="宋体" panose="02010600030101010101" pitchFamily="2" charset="-122"/>
              </a:rPr>
              <a:t>请大家一定要认真阅读。阅读结束后请点击</a:t>
            </a:r>
            <a:r>
              <a:rPr lang="zh-CN" altLang="en-US" sz="3600" b="1" dirty="0">
                <a:solidFill>
                  <a:srgbClr val="0070C0"/>
                </a:solidFill>
                <a:latin typeface="Times New Roman" panose="02020603050405020304" pitchFamily="18" charset="0"/>
              </a:rPr>
              <a:t>“</a:t>
            </a:r>
            <a:r>
              <a:rPr lang="zh-CN" altLang="en-US" sz="3600" b="1" dirty="0">
                <a:solidFill>
                  <a:srgbClr val="0070C0"/>
                </a:solidFill>
                <a:latin typeface="宋体" panose="02010600030101010101" pitchFamily="2" charset="-122"/>
              </a:rPr>
              <a:t>我接受</a:t>
            </a:r>
            <a:r>
              <a:rPr lang="zh-CN" altLang="en-US" sz="3600" b="1" dirty="0">
                <a:solidFill>
                  <a:srgbClr val="0070C0"/>
                </a:solidFill>
                <a:latin typeface="Times New Roman" panose="02020603050405020304" pitchFamily="18" charset="0"/>
              </a:rPr>
              <a:t>”</a:t>
            </a:r>
            <a:endParaRPr lang="zh-CN" altLang="en-US" sz="5400" b="1" dirty="0">
              <a:solidFill>
                <a:srgbClr val="0070C0"/>
              </a:solidFill>
              <a:latin typeface="宋体" panose="02010600030101010101" pitchFamily="2" charset="-12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1075" name="圆角矩形 1"/>
          <p:cNvSpPr/>
          <p:nvPr/>
        </p:nvSpPr>
        <p:spPr>
          <a:xfrm>
            <a:off x="3924300" y="3641725"/>
            <a:ext cx="3813175" cy="792163"/>
          </a:xfrm>
          <a:prstGeom prst="roundRect">
            <a:avLst>
              <a:gd name="adj" fmla="val 16667"/>
            </a:avLst>
          </a:prstGeom>
          <a:noFill/>
          <a:ln w="25400" cap="flat" cmpd="sng">
            <a:solidFill>
              <a:srgbClr val="FF0000"/>
            </a:solidFill>
            <a:prstDash val="solid"/>
            <a:headEnd type="none" w="med" len="med"/>
            <a:tailEnd type="none" w="med" len="med"/>
          </a:ln>
        </p:spPr>
        <p:txBody>
          <a:bodyPr anchor="ctr"/>
          <a:p>
            <a:pPr algn="ctr" eaLnBrk="1" hangingPunct="1">
              <a:spcBef>
                <a:spcPct val="20000"/>
              </a:spcBef>
              <a:buClr>
                <a:schemeClr val="hlink"/>
              </a:buClr>
              <a:buSzPct val="55000"/>
              <a:buFont typeface="Wingdings" panose="05000000000000000000" pitchFamily="2" charset="2"/>
              <a:buChar char="n"/>
            </a:pPr>
            <a:endParaRPr lang="zh-CN" altLang="en-US" dirty="0">
              <a:solidFill>
                <a:srgbClr val="FFFFFF"/>
              </a:solidFill>
              <a:latin typeface="Gill Sans MT" panose="020B0502020104020203" pitchFamily="34" charset="0"/>
            </a:endParaRPr>
          </a:p>
        </p:txBody>
      </p:sp>
      <p:pic>
        <p:nvPicPr>
          <p:cNvPr id="2" name="图片 1"/>
          <p:cNvPicPr>
            <a:picLocks noChangeAspect="1"/>
          </p:cNvPicPr>
          <p:nvPr/>
        </p:nvPicPr>
        <p:blipFill>
          <a:blip r:embed="rId1"/>
          <a:stretch>
            <a:fillRect/>
          </a:stretch>
        </p:blipFill>
        <p:spPr>
          <a:xfrm>
            <a:off x="35560" y="188595"/>
            <a:ext cx="9017000" cy="5452745"/>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4" name="Rectangle 2"/>
          <p:cNvSpPr>
            <a:spLocks noGrp="1" noChangeArrowheads="1"/>
          </p:cNvSpPr>
          <p:nvPr>
            <p:ph type="title" idx="4294967295"/>
          </p:nvPr>
        </p:nvSpPr>
        <p:spPr>
          <a:ln>
            <a:miter/>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300" b="1" i="0" u="none" strike="noStrike" kern="0" cap="none" spc="0" normalizeH="0" baseline="0" noProof="0" dirty="0">
                <a:ln>
                  <a:noFill/>
                </a:ln>
                <a:solidFill>
                  <a:srgbClr val="572314"/>
                </a:solidFill>
                <a:effectLst>
                  <a:outerShdw blurRad="38100" dist="38100" dir="2700000" algn="tl">
                    <a:srgbClr val="C0C0C0"/>
                  </a:outerShdw>
                </a:effectLst>
                <a:uLnTx/>
                <a:uFillTx/>
                <a:latin typeface="+mj-lt"/>
                <a:ea typeface="+mj-ea"/>
                <a:cs typeface="+mj-cs"/>
              </a:rPr>
              <a:t>四、如何选课（续）</a:t>
            </a:r>
            <a:endParaRPr kumimoji="0" lang="zh-CN" altLang="en-US" sz="4300" b="1" i="0" u="none" strike="noStrike" kern="0" cap="none" spc="0" normalizeH="0" baseline="0" noProof="0" dirty="0">
              <a:ln>
                <a:noFill/>
              </a:ln>
              <a:solidFill>
                <a:srgbClr val="572314"/>
              </a:solidFill>
              <a:effectLst>
                <a:outerShdw blurRad="38100" dist="38100" dir="2700000" algn="tl">
                  <a:srgbClr val="C0C0C0"/>
                </a:outerShdw>
              </a:effectLst>
              <a:uLnTx/>
              <a:uFillTx/>
              <a:latin typeface="+mj-lt"/>
              <a:ea typeface="+mj-ea"/>
              <a:cs typeface="+mj-cs"/>
            </a:endParaRPr>
          </a:p>
        </p:txBody>
      </p:sp>
      <p:sp>
        <p:nvSpPr>
          <p:cNvPr id="49155" name="Rectangle 3"/>
          <p:cNvSpPr>
            <a:spLocks noGrp="1" noChangeArrowheads="1"/>
          </p:cNvSpPr>
          <p:nvPr>
            <p:ph idx="4294967295"/>
          </p:nvPr>
        </p:nvSpPr>
        <p:spPr>
          <a:xfrm>
            <a:off x="1143000" y="1981200"/>
            <a:ext cx="7772400" cy="4114800"/>
          </a:xfrm>
          <a:ln>
            <a:miter/>
          </a:ln>
        </p:spPr>
        <p:txBody>
          <a:bodyPr vert="horz" wrap="square" lIns="91440" tIns="45720" rIns="91440" bIns="45720" numCol="1" anchor="t" anchorCtr="0" compatLnSpc="1"/>
          <a:lstStyle/>
          <a:p>
            <a:pPr marL="609600" marR="0" lvl="0" indent="-609600" algn="l" defTabSz="914400" rtl="0" eaLnBrk="1" fontAlgn="base" latinLnBrk="0" hangingPunct="1">
              <a:lnSpc>
                <a:spcPct val="120000"/>
              </a:lnSpc>
              <a:spcBef>
                <a:spcPts val="600"/>
              </a:spcBef>
              <a:spcAft>
                <a:spcPct val="0"/>
              </a:spcAft>
              <a:buClr>
                <a:schemeClr val="accent1"/>
              </a:buClr>
              <a:buSzTx/>
              <a:buFont typeface="Wingdings 2" panose="05020102010507070707" pitchFamily="18" charset="2"/>
              <a:buChar char=""/>
              <a:defRPr/>
            </a:pPr>
            <a:r>
              <a:rPr kumimoji="0" lang="zh-CN" altLang="en-US" sz="3200" b="1" i="0" u="none" strike="noStrike" kern="0" cap="none" spc="0" normalizeH="0" baseline="0" noProof="0" dirty="0">
                <a:ln>
                  <a:noFill/>
                </a:ln>
                <a:solidFill>
                  <a:schemeClr val="tx1"/>
                </a:solidFill>
                <a:effectLst/>
                <a:uLnTx/>
                <a:uFillTx/>
                <a:latin typeface="宋体" panose="02010600030101010101" pitchFamily="2" charset="-122"/>
                <a:ea typeface="+mn-ea"/>
                <a:cs typeface="+mn-cs"/>
              </a:rPr>
              <a:t>填写希望学分数</a:t>
            </a:r>
            <a:r>
              <a:rPr kumimoji="0" lang="zh-CN" altLang="en-US" sz="3200" b="1" i="0" u="none" strike="noStrike" kern="0" cap="none" spc="0" normalizeH="0" baseline="0" noProof="0" dirty="0">
                <a:ln>
                  <a:noFill/>
                </a:ln>
                <a:solidFill>
                  <a:srgbClr val="FF0000"/>
                </a:solidFill>
                <a:effectLst/>
                <a:uLnTx/>
                <a:uFillTx/>
                <a:latin typeface="宋体" panose="02010600030101010101" pitchFamily="2" charset="-122"/>
                <a:ea typeface="+mn-ea"/>
                <a:cs typeface="+mn-cs"/>
              </a:rPr>
              <a:t>－－非常重要</a:t>
            </a:r>
            <a:r>
              <a:rPr kumimoji="0" lang="en-US" altLang="zh-CN" sz="3200" b="1" i="0" u="none" strike="noStrike" kern="0" cap="none" spc="0" normalizeH="0" baseline="0" noProof="0" dirty="0">
                <a:ln>
                  <a:noFill/>
                </a:ln>
                <a:solidFill>
                  <a:srgbClr val="FF0000"/>
                </a:solidFill>
                <a:effectLst/>
                <a:uLnTx/>
                <a:uFillTx/>
                <a:latin typeface="宋体" panose="02010600030101010101" pitchFamily="2" charset="-122"/>
                <a:ea typeface="+mn-ea"/>
                <a:cs typeface="+mn-cs"/>
              </a:rPr>
              <a:t>!</a:t>
            </a:r>
            <a:endParaRPr kumimoji="0" lang="en-US" altLang="zh-CN" sz="3200" b="1" i="0" u="none" strike="noStrike" kern="0" cap="none" spc="0" normalizeH="0" baseline="0" noProof="0" dirty="0">
              <a:ln>
                <a:noFill/>
              </a:ln>
              <a:solidFill>
                <a:srgbClr val="FF0000"/>
              </a:solidFill>
              <a:effectLst/>
              <a:uLnTx/>
              <a:uFillTx/>
              <a:latin typeface="宋体" panose="02010600030101010101" pitchFamily="2" charset="-122"/>
              <a:ea typeface="+mn-ea"/>
              <a:cs typeface="+mn-cs"/>
            </a:endParaRPr>
          </a:p>
          <a:p>
            <a:pPr marL="0" marR="0" lvl="0" indent="0" algn="l" defTabSz="914400" rtl="0" eaLnBrk="1" fontAlgn="base" latinLnBrk="0" hangingPunct="1">
              <a:lnSpc>
                <a:spcPct val="120000"/>
              </a:lnSpc>
              <a:spcBef>
                <a:spcPts val="600"/>
              </a:spcBef>
              <a:spcAft>
                <a:spcPct val="0"/>
              </a:spcAft>
              <a:buClr>
                <a:schemeClr val="accent1"/>
              </a:buClr>
              <a:buSzTx/>
              <a:buFont typeface="Wingdings 2" panose="05020102010507070707" pitchFamily="18" charset="2"/>
              <a:buNone/>
              <a:defRPr/>
            </a:pPr>
            <a:r>
              <a:rPr kumimoji="0" lang="zh-CN" altLang="en-US" sz="2400" b="1" i="0" u="none" strike="noStrike" kern="0" cap="none" spc="0" normalizeH="0" baseline="0" noProof="0" dirty="0">
                <a:ln>
                  <a:noFill/>
                </a:ln>
                <a:solidFill>
                  <a:schemeClr val="tx1"/>
                </a:solidFill>
                <a:effectLst/>
                <a:uLnTx/>
                <a:uFillTx/>
                <a:latin typeface="宋体" panose="02010600030101010101" pitchFamily="2" charset="-122"/>
                <a:ea typeface="+mn-ea"/>
                <a:cs typeface="+mn-cs"/>
              </a:rPr>
              <a:t>“本次我最多希望选中**学分的</a:t>
            </a:r>
            <a:r>
              <a:rPr kumimoji="0" lang="zh-CN" altLang="en-US" sz="2400" b="1" i="0" u="none" strike="noStrike" kern="0" cap="none" spc="0" normalizeH="0" baseline="0" noProof="0" dirty="0">
                <a:ln>
                  <a:noFill/>
                </a:ln>
                <a:solidFill>
                  <a:srgbClr val="FF0000"/>
                </a:solidFill>
                <a:effectLst/>
                <a:uLnTx/>
                <a:uFillTx/>
                <a:latin typeface="宋体" panose="02010600030101010101" pitchFamily="2" charset="-122"/>
                <a:ea typeface="+mn-ea"/>
                <a:cs typeface="+mn-cs"/>
              </a:rPr>
              <a:t>必修</a:t>
            </a:r>
            <a:r>
              <a:rPr kumimoji="0" lang="zh-CN" altLang="en-US" sz="2400" b="1" i="0" u="none" strike="noStrike" kern="0" cap="none" spc="0" normalizeH="0" baseline="0" noProof="0" dirty="0">
                <a:ln>
                  <a:noFill/>
                </a:ln>
                <a:solidFill>
                  <a:schemeClr val="tx1"/>
                </a:solidFill>
                <a:effectLst/>
                <a:uLnTx/>
                <a:uFillTx/>
                <a:latin typeface="宋体" panose="02010600030101010101" pitchFamily="2" charset="-122"/>
                <a:ea typeface="+mn-ea"/>
                <a:cs typeface="+mn-cs"/>
              </a:rPr>
              <a:t>课程”</a:t>
            </a:r>
            <a:endParaRPr kumimoji="0" lang="en-US" sz="2400" b="1"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a:p>
            <a:pPr marL="0" marR="0" lvl="0" indent="0" algn="l" defTabSz="914400" rtl="0" eaLnBrk="1" fontAlgn="base" latinLnBrk="0" hangingPunct="1">
              <a:lnSpc>
                <a:spcPct val="120000"/>
              </a:lnSpc>
              <a:spcBef>
                <a:spcPts val="600"/>
              </a:spcBef>
              <a:spcAft>
                <a:spcPct val="0"/>
              </a:spcAft>
              <a:buClr>
                <a:schemeClr val="accent1"/>
              </a:buClr>
              <a:buSzTx/>
              <a:buFont typeface="Wingdings 2" panose="05020102010507070707" pitchFamily="18" charset="2"/>
              <a:buNone/>
              <a:defRPr/>
            </a:pPr>
            <a:r>
              <a:rPr kumimoji="0" lang="zh-CN" altLang="en-US" sz="2400" b="1" i="0" u="none" strike="noStrike" kern="0" cap="none" spc="0" normalizeH="0" baseline="0" noProof="0" dirty="0">
                <a:ln>
                  <a:noFill/>
                </a:ln>
                <a:solidFill>
                  <a:schemeClr val="tx1"/>
                </a:solidFill>
                <a:effectLst/>
                <a:uLnTx/>
                <a:uFillTx/>
                <a:latin typeface="宋体" panose="02010600030101010101" pitchFamily="2" charset="-122"/>
                <a:ea typeface="+mn-ea"/>
                <a:cs typeface="+mn-cs"/>
              </a:rPr>
              <a:t>“本次我最多希望选中**学分的</a:t>
            </a:r>
            <a:r>
              <a:rPr kumimoji="0" lang="zh-CN" altLang="en-US" sz="2400" b="1" i="0" u="none" strike="noStrike" kern="0" cap="none" spc="0" normalizeH="0" baseline="0" noProof="0" dirty="0">
                <a:ln>
                  <a:noFill/>
                </a:ln>
                <a:solidFill>
                  <a:srgbClr val="FF0000"/>
                </a:solidFill>
                <a:effectLst/>
                <a:uLnTx/>
                <a:uFillTx/>
                <a:latin typeface="宋体" panose="02010600030101010101" pitchFamily="2" charset="-122"/>
                <a:ea typeface="+mn-ea"/>
                <a:cs typeface="+mn-cs"/>
              </a:rPr>
              <a:t>选修</a:t>
            </a:r>
            <a:r>
              <a:rPr kumimoji="0" lang="zh-CN" altLang="en-US" sz="2400" b="1" i="0" u="none" strike="noStrike" kern="0" cap="none" spc="0" normalizeH="0" baseline="0" noProof="0" dirty="0">
                <a:ln>
                  <a:noFill/>
                </a:ln>
                <a:solidFill>
                  <a:schemeClr val="tx1"/>
                </a:solidFill>
                <a:effectLst/>
                <a:uLnTx/>
                <a:uFillTx/>
                <a:latin typeface="宋体" panose="02010600030101010101" pitchFamily="2" charset="-122"/>
                <a:ea typeface="+mn-ea"/>
                <a:cs typeface="+mn-cs"/>
              </a:rPr>
              <a:t>课程”</a:t>
            </a:r>
            <a:endParaRPr kumimoji="0" lang="en-US" sz="2400" b="1"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a:p>
            <a:pPr marL="609600" marR="0" lvl="0" indent="-609600" algn="l" defTabSz="914400" rtl="0" eaLnBrk="1" fontAlgn="base" latinLnBrk="0" hangingPunct="1">
              <a:lnSpc>
                <a:spcPct val="120000"/>
              </a:lnSpc>
              <a:spcBef>
                <a:spcPts val="600"/>
              </a:spcBef>
              <a:spcAft>
                <a:spcPct val="0"/>
              </a:spcAft>
              <a:buClr>
                <a:schemeClr val="accent1"/>
              </a:buClr>
              <a:buSzTx/>
              <a:buFont typeface="Wingdings 2" panose="05020102010507070707" pitchFamily="18" charset="2"/>
              <a:buChar char=""/>
              <a:defRPr/>
            </a:pPr>
            <a:r>
              <a:rPr kumimoji="0" lang="zh-CN" altLang="en-US" sz="2400" b="1" i="0" u="none" strike="noStrike" kern="0" cap="none" spc="0" normalizeH="0" baseline="0" noProof="0" dirty="0">
                <a:ln>
                  <a:noFill/>
                </a:ln>
                <a:solidFill>
                  <a:schemeClr val="tx1"/>
                </a:solidFill>
                <a:effectLst/>
                <a:uLnTx/>
                <a:uFillTx/>
                <a:latin typeface="宋体" panose="02010600030101010101" pitchFamily="2" charset="-122"/>
                <a:ea typeface="+mn-ea"/>
                <a:cs typeface="+mn-cs"/>
              </a:rPr>
              <a:t>点［下一步］进入必修课推荐课表页面</a:t>
            </a:r>
            <a:endParaRPr kumimoji="0" lang="en-US" sz="2400" b="1"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a:p>
            <a:pPr marL="609600" marR="0" lvl="0" indent="-609600" algn="l" defTabSz="914400" rtl="0" eaLnBrk="1" fontAlgn="base" latinLnBrk="0" hangingPunct="1">
              <a:lnSpc>
                <a:spcPct val="120000"/>
              </a:lnSpc>
              <a:spcBef>
                <a:spcPts val="600"/>
              </a:spcBef>
              <a:spcAft>
                <a:spcPct val="0"/>
              </a:spcAft>
              <a:buClr>
                <a:schemeClr val="accent1"/>
              </a:buClr>
              <a:buSzTx/>
              <a:buFont typeface="Wingdings 2" panose="05020102010507070707" pitchFamily="18" charset="2"/>
              <a:buChar char=""/>
              <a:defRPr/>
            </a:pPr>
            <a:r>
              <a:rPr kumimoji="0" lang="zh-CN" altLang="en-US" sz="3200" b="1" i="0" u="none" strike="noStrike" kern="0" cap="none" spc="0" normalizeH="0" baseline="0" noProof="0" dirty="0">
                <a:ln>
                  <a:noFill/>
                </a:ln>
                <a:solidFill>
                  <a:srgbClr val="FF0000"/>
                </a:solidFill>
                <a:effectLst/>
                <a:uLnTx/>
                <a:uFillTx/>
                <a:latin typeface="宋体" panose="02010600030101010101" pitchFamily="2" charset="-122"/>
                <a:ea typeface="+mn-ea"/>
                <a:cs typeface="+mn-cs"/>
              </a:rPr>
              <a:t>注意：如果希望学分数为</a:t>
            </a:r>
            <a:r>
              <a:rPr kumimoji="0" lang="en-US" sz="3200" b="1" i="0" u="none" strike="noStrike" kern="0" cap="none" spc="0" normalizeH="0" baseline="0" noProof="0" dirty="0">
                <a:ln>
                  <a:noFill/>
                </a:ln>
                <a:solidFill>
                  <a:srgbClr val="FF0000"/>
                </a:solidFill>
                <a:effectLst/>
                <a:uLnTx/>
                <a:uFillTx/>
                <a:latin typeface="宋体" panose="02010600030101010101" pitchFamily="2" charset="-122"/>
                <a:ea typeface="+mn-ea"/>
                <a:cs typeface="+mn-cs"/>
              </a:rPr>
              <a:t>0</a:t>
            </a:r>
            <a:r>
              <a:rPr kumimoji="0" lang="zh-CN" altLang="en-US" sz="3200" b="1" i="0" u="none" strike="noStrike" kern="0" cap="none" spc="0" normalizeH="0" baseline="0" noProof="0" dirty="0">
                <a:ln>
                  <a:noFill/>
                </a:ln>
                <a:solidFill>
                  <a:srgbClr val="FF0000"/>
                </a:solidFill>
                <a:effectLst/>
                <a:uLnTx/>
                <a:uFillTx/>
                <a:latin typeface="宋体" panose="02010600030101010101" pitchFamily="2" charset="-122"/>
                <a:ea typeface="+mn-ea"/>
                <a:cs typeface="+mn-cs"/>
              </a:rPr>
              <a:t>，则后面不管填了多少志愿都将选不中课程</a:t>
            </a:r>
            <a:endParaRPr kumimoji="0" lang="en-US" sz="3200" b="1" i="0" u="none" strike="noStrike" kern="0" cap="none" spc="0" normalizeH="0" baseline="0" noProof="0" dirty="0">
              <a:ln>
                <a:noFill/>
              </a:ln>
              <a:solidFill>
                <a:srgbClr val="FF0000"/>
              </a:solidFill>
              <a:effectLst/>
              <a:uLnTx/>
              <a:uFillTx/>
              <a:latin typeface="宋体" panose="02010600030101010101" pitchFamily="2" charset="-122"/>
              <a:ea typeface="+mn-ea"/>
              <a:cs typeface="+mn-cs"/>
            </a:endParaRPr>
          </a:p>
          <a:p>
            <a:pPr marL="609600" marR="0" lvl="0" indent="-609600" algn="l" defTabSz="914400" rtl="0" eaLnBrk="1" fontAlgn="base" latinLnBrk="0" hangingPunct="1">
              <a:lnSpc>
                <a:spcPct val="120000"/>
              </a:lnSpc>
              <a:spcBef>
                <a:spcPts val="600"/>
              </a:spcBef>
              <a:spcAft>
                <a:spcPct val="0"/>
              </a:spcAft>
              <a:buClr>
                <a:schemeClr val="accent1"/>
              </a:buClr>
              <a:buSzTx/>
              <a:buFont typeface="Wingdings 2" panose="05020102010507070707" pitchFamily="18" charset="2"/>
              <a:buNone/>
              <a:defRPr/>
            </a:pPr>
            <a:endParaRPr kumimoji="0" lang="zh-CN" altLang="en-US" sz="3200" b="1"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a:p>
            <a:pPr marL="609600" marR="0" lvl="0" indent="-609600" algn="l" defTabSz="914400" rtl="0" eaLnBrk="1" fontAlgn="base" latinLnBrk="0" hangingPunct="1">
              <a:lnSpc>
                <a:spcPct val="120000"/>
              </a:lnSpc>
              <a:spcBef>
                <a:spcPts val="600"/>
              </a:spcBef>
              <a:spcAft>
                <a:spcPct val="0"/>
              </a:spcAft>
              <a:buClr>
                <a:schemeClr val="accent1"/>
              </a:buClr>
              <a:buSzTx/>
              <a:buFont typeface="Wingdings" panose="05000000000000000000" pitchFamily="2" charset="2"/>
              <a:buNone/>
              <a:defRPr/>
            </a:pPr>
            <a:endParaRPr kumimoji="0" lang="en-US" sz="3200" b="1"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2" name="标题 1"/>
          <p:cNvSpPr>
            <a:spLocks noGrp="1"/>
          </p:cNvSpPr>
          <p:nvPr>
            <p:ph type="title" idx="4294967295"/>
          </p:nvPr>
        </p:nvSpPr>
        <p:spPr>
          <a:ln>
            <a:miter/>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4300" b="0" i="0" u="none" strike="noStrike" kern="0" cap="none" spc="0" normalizeH="0" baseline="0" noProof="0">
              <a:ln>
                <a:noFill/>
              </a:ln>
              <a:solidFill>
                <a:srgbClr val="572314"/>
              </a:solidFill>
              <a:effectLst>
                <a:outerShdw blurRad="38100" dist="38100" dir="2700000" algn="tl">
                  <a:srgbClr val="C0C0C0"/>
                </a:outerShdw>
              </a:effectLst>
              <a:uLnTx/>
              <a:uFillTx/>
              <a:latin typeface="+mj-lt"/>
              <a:ea typeface="+mj-ea"/>
              <a:cs typeface="+mj-cs"/>
            </a:endParaRPr>
          </a:p>
        </p:txBody>
      </p:sp>
      <p:pic>
        <p:nvPicPr>
          <p:cNvPr id="2" name="图片 1"/>
          <p:cNvPicPr>
            <a:picLocks noChangeAspect="1"/>
          </p:cNvPicPr>
          <p:nvPr/>
        </p:nvPicPr>
        <p:blipFill>
          <a:blip r:embed="rId1"/>
          <a:stretch>
            <a:fillRect/>
          </a:stretch>
        </p:blipFill>
        <p:spPr>
          <a:xfrm>
            <a:off x="107315" y="188595"/>
            <a:ext cx="9109075" cy="5745480"/>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6" name="Rectangle 2"/>
          <p:cNvSpPr>
            <a:spLocks noGrp="1" noChangeArrowheads="1"/>
          </p:cNvSpPr>
          <p:nvPr>
            <p:ph type="title" idx="4294967295"/>
          </p:nvPr>
        </p:nvSpPr>
        <p:spPr>
          <a:ln>
            <a:miter/>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mj-lt"/>
                <a:ea typeface="+mj-ea"/>
                <a:cs typeface="+mj-cs"/>
              </a:rPr>
              <a:t>四、如何选课（续）</a:t>
            </a:r>
            <a:endPar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mj-lt"/>
              <a:ea typeface="+mj-ea"/>
              <a:cs typeface="+mj-cs"/>
            </a:endParaRPr>
          </a:p>
        </p:txBody>
      </p:sp>
      <p:sp>
        <p:nvSpPr>
          <p:cNvPr id="134147" name="Rectangle 3"/>
          <p:cNvSpPr>
            <a:spLocks noGrp="1"/>
          </p:cNvSpPr>
          <p:nvPr>
            <p:ph idx="4294967295"/>
          </p:nvPr>
        </p:nvSpPr>
        <p:spPr>
          <a:xfrm>
            <a:off x="1143000" y="1428750"/>
            <a:ext cx="7772400" cy="4572000"/>
          </a:xfrm>
        </p:spPr>
        <p:txBody>
          <a:bodyPr vert="horz" wrap="square" lIns="91440" tIns="45720" rIns="91440" bIns="45720" anchor="t"/>
          <a:p>
            <a:pPr marL="609600" indent="-609600" eaLnBrk="1" hangingPunct="1">
              <a:spcBef>
                <a:spcPts val="1500"/>
              </a:spcBef>
              <a:spcAft>
                <a:spcPts val="1500"/>
              </a:spcAft>
              <a:buSzTx/>
            </a:pPr>
            <a:r>
              <a:rPr lang="zh-CN" altLang="en-US" b="1" dirty="0">
                <a:latin typeface="宋体" panose="02010600030101010101" pitchFamily="2" charset="-122"/>
              </a:rPr>
              <a:t>这是下学期推荐给大家的必修课课表，无特殊情况只要点击左下角的［保存以上设置］</a:t>
            </a:r>
            <a:endParaRPr lang="en-US" altLang="zh-CN" b="1" dirty="0">
              <a:latin typeface="宋体" panose="02010600030101010101" pitchFamily="2" charset="-122"/>
            </a:endParaRPr>
          </a:p>
          <a:p>
            <a:pPr marL="884555" lvl="1" indent="-609600" eaLnBrk="1" hangingPunct="1">
              <a:spcBef>
                <a:spcPts val="1500"/>
              </a:spcBef>
              <a:spcAft>
                <a:spcPts val="1500"/>
              </a:spcAft>
            </a:pPr>
            <a:r>
              <a:rPr lang="zh-CN" altLang="en-US" b="1" dirty="0">
                <a:latin typeface="宋体" panose="02010600030101010101" pitchFamily="2" charset="-122"/>
              </a:rPr>
              <a:t>你也可以修改以上推荐课表，对某些课程不修或修其它班的这门课，</a:t>
            </a:r>
            <a:r>
              <a:rPr lang="zh-CN" altLang="en-US" b="1" dirty="0">
                <a:solidFill>
                  <a:srgbClr val="FF0000"/>
                </a:solidFill>
                <a:latin typeface="宋体" panose="02010600030101010101" pitchFamily="2" charset="-122"/>
              </a:rPr>
              <a:t>建议无特殊情况不要这样做。</a:t>
            </a:r>
            <a:endParaRPr lang="en-US" altLang="zh-CN" b="1" dirty="0">
              <a:solidFill>
                <a:srgbClr val="FF0000"/>
              </a:solidFill>
              <a:latin typeface="宋体" panose="02010600030101010101" pitchFamily="2" charset="-122"/>
            </a:endParaRPr>
          </a:p>
          <a:p>
            <a:pPr marL="609600" indent="-609600" eaLnBrk="1" hangingPunct="1">
              <a:spcBef>
                <a:spcPts val="1500"/>
              </a:spcBef>
              <a:spcAft>
                <a:spcPts val="1500"/>
              </a:spcAft>
            </a:pPr>
            <a:r>
              <a:rPr lang="zh-CN" altLang="en-US" b="1" dirty="0">
                <a:latin typeface="宋体" panose="02010600030101010101" pitchFamily="2" charset="-122"/>
              </a:rPr>
              <a:t>然后点旁边的［在新窗口选课］进入其它课程选课页面</a:t>
            </a:r>
            <a:endParaRPr lang="zh-CN" altLang="en-US" b="1" dirty="0">
              <a:latin typeface="宋体" panose="02010600030101010101" pitchFamily="2" charset="-122"/>
            </a:endParaRPr>
          </a:p>
          <a:p>
            <a:pPr marL="609600" indent="-609600" eaLnBrk="1" hangingPunct="1">
              <a:buSzTx/>
              <a:buFont typeface="Wingdings" panose="05000000000000000000" pitchFamily="2" charset="2"/>
              <a:buNone/>
            </a:pPr>
            <a:endParaRPr lang="en-US" altLang="zh-CN" sz="3700" b="1" dirty="0">
              <a:latin typeface="宋体" panose="02010600030101010101" pitchFamily="2" charset="-122"/>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5170" name="Picture 7"/>
          <p:cNvPicPr>
            <a:picLocks noChangeAspect="1"/>
          </p:cNvPicPr>
          <p:nvPr/>
        </p:nvPicPr>
        <p:blipFill>
          <a:blip r:embed="rId1"/>
          <a:stretch>
            <a:fillRect/>
          </a:stretch>
        </p:blipFill>
        <p:spPr>
          <a:xfrm>
            <a:off x="0" y="0"/>
            <a:ext cx="9144000" cy="6858000"/>
          </a:xfrm>
          <a:prstGeom prst="rect">
            <a:avLst/>
          </a:prstGeom>
          <a:noFill/>
          <a:ln w="9525">
            <a:noFill/>
          </a:ln>
        </p:spPr>
      </p:pic>
      <p:sp>
        <p:nvSpPr>
          <p:cNvPr id="135171" name="圆角矩形 5"/>
          <p:cNvSpPr/>
          <p:nvPr/>
        </p:nvSpPr>
        <p:spPr>
          <a:xfrm>
            <a:off x="406400" y="1268413"/>
            <a:ext cx="1285875" cy="357187"/>
          </a:xfrm>
          <a:prstGeom prst="roundRect">
            <a:avLst>
              <a:gd name="adj" fmla="val 16667"/>
            </a:avLst>
          </a:prstGeom>
          <a:noFill/>
          <a:ln w="38100" cap="flat" cmpd="sng">
            <a:solidFill>
              <a:srgbClr val="FF0000"/>
            </a:solidFill>
            <a:prstDash val="solid"/>
            <a:headEnd type="none" w="med" len="med"/>
            <a:tailEnd type="none" w="med" len="med"/>
          </a:ln>
        </p:spPr>
        <p:txBody>
          <a:bodyPr anchor="ctr"/>
          <a:p>
            <a:pPr algn="ctr" eaLnBrk="1" hangingPunct="1">
              <a:spcBef>
                <a:spcPct val="20000"/>
              </a:spcBef>
              <a:buClr>
                <a:schemeClr val="hlink"/>
              </a:buClr>
              <a:buSzPct val="55000"/>
              <a:buFont typeface="Wingdings" panose="05000000000000000000" pitchFamily="2" charset="2"/>
              <a:buChar char="n"/>
            </a:pPr>
            <a:endParaRPr lang="zh-CN" altLang="en-US" dirty="0">
              <a:solidFill>
                <a:srgbClr val="FFFFFF"/>
              </a:solidFill>
              <a:latin typeface="Gill Sans MT" panose="020B0502020104020203" pitchFamily="34" charset="0"/>
            </a:endParaRPr>
          </a:p>
        </p:txBody>
      </p:sp>
      <p:sp>
        <p:nvSpPr>
          <p:cNvPr id="135172" name="圆角矩形 7"/>
          <p:cNvSpPr/>
          <p:nvPr/>
        </p:nvSpPr>
        <p:spPr>
          <a:xfrm>
            <a:off x="395288" y="1989138"/>
            <a:ext cx="928687" cy="3671887"/>
          </a:xfrm>
          <a:prstGeom prst="roundRect">
            <a:avLst>
              <a:gd name="adj" fmla="val 16667"/>
            </a:avLst>
          </a:prstGeom>
          <a:noFill/>
          <a:ln w="38100" cap="flat" cmpd="sng">
            <a:solidFill>
              <a:srgbClr val="FF0000"/>
            </a:solidFill>
            <a:prstDash val="solid"/>
            <a:headEnd type="none" w="med" len="med"/>
            <a:tailEnd type="none" w="med" len="med"/>
          </a:ln>
        </p:spPr>
        <p:txBody>
          <a:bodyPr anchor="ctr"/>
          <a:p>
            <a:pPr algn="ctr" eaLnBrk="1" hangingPunct="1">
              <a:spcBef>
                <a:spcPct val="20000"/>
              </a:spcBef>
              <a:buClr>
                <a:schemeClr val="hlink"/>
              </a:buClr>
              <a:buSzPct val="55000"/>
              <a:buFont typeface="Wingdings" panose="05000000000000000000" pitchFamily="2" charset="2"/>
              <a:buChar char="n"/>
            </a:pPr>
            <a:endParaRPr lang="zh-CN" altLang="en-US" dirty="0">
              <a:solidFill>
                <a:srgbClr val="FFFFFF"/>
              </a:solidFill>
              <a:latin typeface="Gill Sans MT" panose="020B0502020104020203" pitchFamily="34" charset="0"/>
            </a:endParaRPr>
          </a:p>
        </p:txBody>
      </p:sp>
      <p:sp>
        <p:nvSpPr>
          <p:cNvPr id="135173" name="圆角矩形 8"/>
          <p:cNvSpPr/>
          <p:nvPr/>
        </p:nvSpPr>
        <p:spPr>
          <a:xfrm>
            <a:off x="4067175" y="1773238"/>
            <a:ext cx="500063" cy="428625"/>
          </a:xfrm>
          <a:prstGeom prst="roundRect">
            <a:avLst>
              <a:gd name="adj" fmla="val 16667"/>
            </a:avLst>
          </a:prstGeom>
          <a:noFill/>
          <a:ln w="38100" cap="flat" cmpd="sng">
            <a:solidFill>
              <a:srgbClr val="FF0000"/>
            </a:solidFill>
            <a:prstDash val="solid"/>
            <a:headEnd type="none" w="med" len="med"/>
            <a:tailEnd type="none" w="med" len="med"/>
          </a:ln>
        </p:spPr>
        <p:txBody>
          <a:bodyPr anchor="ctr"/>
          <a:p>
            <a:pPr algn="ctr" eaLnBrk="1" hangingPunct="1">
              <a:spcBef>
                <a:spcPct val="20000"/>
              </a:spcBef>
              <a:buClr>
                <a:schemeClr val="hlink"/>
              </a:buClr>
              <a:buSzPct val="55000"/>
              <a:buFont typeface="Wingdings" panose="05000000000000000000" pitchFamily="2" charset="2"/>
              <a:buChar char="n"/>
            </a:pPr>
            <a:endParaRPr lang="zh-CN" altLang="en-US" dirty="0">
              <a:solidFill>
                <a:srgbClr val="FFFFFF"/>
              </a:solidFill>
              <a:latin typeface="Gill Sans MT" panose="020B0502020104020203" pitchFamily="34" charset="0"/>
            </a:endParaRPr>
          </a:p>
        </p:txBody>
      </p:sp>
      <p:sp>
        <p:nvSpPr>
          <p:cNvPr id="135174" name="圆角矩形 9"/>
          <p:cNvSpPr/>
          <p:nvPr/>
        </p:nvSpPr>
        <p:spPr>
          <a:xfrm>
            <a:off x="3348038" y="3068638"/>
            <a:ext cx="1789112" cy="788987"/>
          </a:xfrm>
          <a:prstGeom prst="roundRect">
            <a:avLst>
              <a:gd name="adj" fmla="val 16667"/>
            </a:avLst>
          </a:prstGeom>
          <a:noFill/>
          <a:ln w="38100" cap="flat" cmpd="sng">
            <a:solidFill>
              <a:srgbClr val="FF0000"/>
            </a:solidFill>
            <a:prstDash val="solid"/>
            <a:headEnd type="none" w="med" len="med"/>
            <a:tailEnd type="none" w="med" len="med"/>
          </a:ln>
        </p:spPr>
        <p:txBody>
          <a:bodyPr anchor="ctr"/>
          <a:p>
            <a:pPr algn="ctr" eaLnBrk="1" hangingPunct="1">
              <a:spcBef>
                <a:spcPct val="20000"/>
              </a:spcBef>
              <a:buClr>
                <a:schemeClr val="hlink"/>
              </a:buClr>
              <a:buSzPct val="55000"/>
              <a:buFont typeface="Wingdings" panose="05000000000000000000" pitchFamily="2" charset="2"/>
              <a:buChar char="n"/>
            </a:pPr>
            <a:endParaRPr lang="zh-CN" altLang="en-US" dirty="0">
              <a:solidFill>
                <a:srgbClr val="FFFFFF"/>
              </a:solidFill>
              <a:latin typeface="Gill Sans MT" panose="020B0502020104020203"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4" name="Rectangle 2"/>
          <p:cNvSpPr>
            <a:spLocks noGrp="1" noChangeArrowheads="1"/>
          </p:cNvSpPr>
          <p:nvPr>
            <p:ph type="title" idx="4294967295"/>
          </p:nvPr>
        </p:nvSpPr>
        <p:spPr>
          <a:ln>
            <a:miter/>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mj-lt"/>
                <a:ea typeface="+mj-ea"/>
                <a:cs typeface="+mj-cs"/>
              </a:rPr>
              <a:t>四、如何选课（续）</a:t>
            </a:r>
            <a:endPar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mj-lt"/>
              <a:ea typeface="+mj-ea"/>
              <a:cs typeface="+mj-cs"/>
            </a:endParaRPr>
          </a:p>
        </p:txBody>
      </p:sp>
      <p:sp>
        <p:nvSpPr>
          <p:cNvPr id="136195" name="Rectangle 3"/>
          <p:cNvSpPr>
            <a:spLocks noGrp="1"/>
          </p:cNvSpPr>
          <p:nvPr>
            <p:ph idx="4294967295"/>
          </p:nvPr>
        </p:nvSpPr>
        <p:spPr>
          <a:xfrm>
            <a:off x="1143000" y="1500188"/>
            <a:ext cx="7772400" cy="4665662"/>
          </a:xfrm>
        </p:spPr>
        <p:txBody>
          <a:bodyPr vert="horz" wrap="square" lIns="91440" tIns="45720" rIns="91440" bIns="45720" anchor="t"/>
          <a:p>
            <a:pPr marL="609600" indent="-609600" eaLnBrk="1" hangingPunct="1">
              <a:spcAft>
                <a:spcPts val="600"/>
              </a:spcAft>
              <a:buSzTx/>
            </a:pPr>
            <a:r>
              <a:rPr lang="zh-CN" altLang="en-US" sz="2400" b="1" dirty="0">
                <a:latin typeface="宋体" panose="02010600030101010101" pitchFamily="2" charset="-122"/>
              </a:rPr>
              <a:t>在此页面里通过左侧的“年级”、“专业”的选择可以在右侧卡片中得到不同的可选课程</a:t>
            </a:r>
            <a:endParaRPr lang="en-US" altLang="zh-CN" sz="2400" b="1" dirty="0">
              <a:latin typeface="宋体" panose="02010600030101010101" pitchFamily="2" charset="-122"/>
            </a:endParaRPr>
          </a:p>
          <a:p>
            <a:pPr marL="609600" indent="-609600" eaLnBrk="1" hangingPunct="1">
              <a:spcAft>
                <a:spcPts val="600"/>
              </a:spcAft>
              <a:buSzTx/>
            </a:pPr>
            <a:r>
              <a:rPr lang="zh-CN" altLang="en-US" sz="2400" b="1" dirty="0">
                <a:latin typeface="宋体" panose="02010600030101010101" pitchFamily="2" charset="-122"/>
              </a:rPr>
              <a:t>想选哪门课，只要点击卡片中的［未选］使之变成［已选］</a:t>
            </a:r>
            <a:endParaRPr lang="en-US" altLang="zh-CN" sz="2400" b="1" dirty="0">
              <a:latin typeface="宋体" panose="02010600030101010101" pitchFamily="2" charset="-122"/>
            </a:endParaRPr>
          </a:p>
          <a:p>
            <a:pPr marL="609600" indent="-609600" eaLnBrk="1" hangingPunct="1">
              <a:spcAft>
                <a:spcPts val="600"/>
              </a:spcAft>
              <a:buSzTx/>
            </a:pPr>
            <a:r>
              <a:rPr lang="zh-CN" altLang="en-US" sz="2400" b="1" dirty="0">
                <a:latin typeface="宋体" panose="02010600030101010101" pitchFamily="2" charset="-122"/>
              </a:rPr>
              <a:t>卡片中最下一行的“</a:t>
            </a:r>
            <a:r>
              <a:rPr lang="zh-CN" altLang="en-US" sz="2400" b="1" dirty="0">
                <a:solidFill>
                  <a:srgbClr val="FF0000"/>
                </a:solidFill>
                <a:latin typeface="宋体" panose="02010600030101010101" pitchFamily="2" charset="-122"/>
              </a:rPr>
              <a:t>课程的别称和使用教材</a:t>
            </a:r>
            <a:r>
              <a:rPr lang="zh-CN" altLang="en-US" sz="2400" b="1" dirty="0">
                <a:latin typeface="宋体" panose="02010600030101010101" pitchFamily="2" charset="-122"/>
              </a:rPr>
              <a:t>”点击可查看该门课程的相同课程以及该课程所使用的教材。</a:t>
            </a:r>
            <a:r>
              <a:rPr lang="zh-CN" altLang="en-US" sz="2400" b="1" dirty="0">
                <a:solidFill>
                  <a:srgbClr val="FF0000"/>
                </a:solidFill>
                <a:latin typeface="宋体" panose="02010600030101010101" pitchFamily="2" charset="-122"/>
              </a:rPr>
              <a:t>注意：相同课程如果学习多次毕业成绩单中只登记成绩最高的一次成绩记录。</a:t>
            </a:r>
            <a:endParaRPr lang="en-US" altLang="zh-CN" sz="2400" b="1" dirty="0">
              <a:solidFill>
                <a:srgbClr val="FF0000"/>
              </a:solidFill>
              <a:latin typeface="宋体" panose="02010600030101010101" pitchFamily="2" charset="-122"/>
            </a:endParaRPr>
          </a:p>
          <a:p>
            <a:pPr marL="609600" indent="-609600" eaLnBrk="1" hangingPunct="1">
              <a:spcAft>
                <a:spcPts val="600"/>
              </a:spcAft>
              <a:buSzTx/>
            </a:pPr>
            <a:r>
              <a:rPr lang="zh-CN" altLang="en-US" sz="2400" b="1" dirty="0">
                <a:latin typeface="宋体" panose="02010600030101010101" pitchFamily="2" charset="-122"/>
              </a:rPr>
              <a:t>可以自主选择是否订购教材</a:t>
            </a:r>
            <a:endParaRPr lang="en-US" altLang="zh-CN" sz="2400" b="1" dirty="0">
              <a:latin typeface="宋体" panose="02010600030101010101" pitchFamily="2" charset="-122"/>
            </a:endParaRPr>
          </a:p>
          <a:p>
            <a:pPr marL="609600" indent="-609600" eaLnBrk="1" hangingPunct="1">
              <a:spcAft>
                <a:spcPts val="600"/>
              </a:spcAft>
              <a:buSzTx/>
            </a:pPr>
            <a:r>
              <a:rPr lang="zh-CN" altLang="en-US" sz="2400" b="1" dirty="0">
                <a:latin typeface="宋体" panose="02010600030101010101" pitchFamily="2" charset="-122"/>
              </a:rPr>
              <a:t>全部选好后点击左侧的［查看和提交已选科目］进入志愿排序页面</a:t>
            </a:r>
            <a:endParaRPr lang="en-US" altLang="zh-CN" sz="2400" b="1" dirty="0">
              <a:latin typeface="宋体" panose="02010600030101010101" pitchFamily="2" charset="-122"/>
            </a:endParaRPr>
          </a:p>
          <a:p>
            <a:pPr marL="609600" indent="-609600" eaLnBrk="1" hangingPunct="1">
              <a:buSzTx/>
            </a:pPr>
            <a:endParaRPr lang="en-US" altLang="zh-CN" sz="2500" b="1" dirty="0">
              <a:solidFill>
                <a:srgbClr val="FF0000"/>
              </a:solidFill>
              <a:latin typeface="宋体" panose="02010600030101010101" pitchFamily="2" charset="-122"/>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7218" name="Picture 4"/>
          <p:cNvPicPr>
            <a:picLocks noGrp="1" noChangeAspect="1"/>
          </p:cNvPicPr>
          <p:nvPr>
            <p:ph idx="4294967295"/>
          </p:nvPr>
        </p:nvPicPr>
        <p:blipFill>
          <a:blip r:embed="rId1"/>
          <a:srcRect/>
          <a:stretch>
            <a:fillRect/>
          </a:stretch>
        </p:blipFill>
        <p:spPr>
          <a:xfrm>
            <a:off x="0" y="0"/>
            <a:ext cx="9144000" cy="6858000"/>
          </a:xfrm>
        </p:spPr>
      </p:pic>
      <p:sp>
        <p:nvSpPr>
          <p:cNvPr id="137219" name="圆角矩形 1"/>
          <p:cNvSpPr/>
          <p:nvPr/>
        </p:nvSpPr>
        <p:spPr>
          <a:xfrm>
            <a:off x="250825" y="1628775"/>
            <a:ext cx="1081088" cy="4392613"/>
          </a:xfrm>
          <a:prstGeom prst="roundRect">
            <a:avLst>
              <a:gd name="adj" fmla="val 16667"/>
            </a:avLst>
          </a:prstGeom>
          <a:noFill/>
          <a:ln w="25400" cap="flat" cmpd="sng">
            <a:solidFill>
              <a:srgbClr val="FF0000"/>
            </a:solidFill>
            <a:prstDash val="solid"/>
            <a:headEnd type="none" w="med" len="med"/>
            <a:tailEnd type="none" w="med" len="med"/>
          </a:ln>
        </p:spPr>
        <p:txBody>
          <a:bodyPr anchor="ctr"/>
          <a:p>
            <a:pPr algn="ctr" eaLnBrk="1" hangingPunct="1">
              <a:spcBef>
                <a:spcPct val="20000"/>
              </a:spcBef>
              <a:buClr>
                <a:schemeClr val="hlink"/>
              </a:buClr>
              <a:buSzPct val="55000"/>
              <a:buFont typeface="Wingdings" panose="05000000000000000000" pitchFamily="2" charset="2"/>
              <a:buChar char="n"/>
            </a:pPr>
            <a:endParaRPr lang="zh-CN" altLang="en-US" dirty="0">
              <a:solidFill>
                <a:srgbClr val="FFFFFF"/>
              </a:solidFill>
              <a:latin typeface="Gill Sans MT" panose="020B0502020104020203"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Rectangle 2"/>
          <p:cNvSpPr>
            <a:spLocks noGrp="1" noChangeArrowheads="1"/>
          </p:cNvSpPr>
          <p:nvPr>
            <p:ph type="title" idx="4294967295"/>
          </p:nvPr>
        </p:nvSpPr>
        <p:spPr>
          <a:ln>
            <a:miter/>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Times New Roman" panose="02020603050405020304" pitchFamily="18" charset="0"/>
                <a:ea typeface="+mj-ea"/>
                <a:cs typeface="+mj-cs"/>
              </a:rPr>
              <a:t>必修课（续）</a:t>
            </a:r>
            <a:r>
              <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mj-lt"/>
                <a:ea typeface="+mj-ea"/>
                <a:cs typeface="+mj-cs"/>
              </a:rPr>
              <a:t> </a:t>
            </a:r>
            <a:endPar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mj-lt"/>
              <a:ea typeface="+mj-ea"/>
              <a:cs typeface="+mj-cs"/>
            </a:endParaRPr>
          </a:p>
        </p:txBody>
      </p:sp>
      <p:sp>
        <p:nvSpPr>
          <p:cNvPr id="93187" name="Rectangle 3"/>
          <p:cNvSpPr>
            <a:spLocks noGrp="1"/>
          </p:cNvSpPr>
          <p:nvPr>
            <p:ph idx="4294967295"/>
          </p:nvPr>
        </p:nvSpPr>
        <p:spPr>
          <a:xfrm>
            <a:off x="838200" y="2017713"/>
            <a:ext cx="8116888" cy="4114800"/>
          </a:xfrm>
        </p:spPr>
        <p:txBody>
          <a:bodyPr vert="horz" wrap="square" lIns="91440" tIns="45720" rIns="91440" bIns="45720" anchor="t"/>
          <a:p>
            <a:pPr eaLnBrk="1" hangingPunct="1">
              <a:lnSpc>
                <a:spcPct val="200000"/>
              </a:lnSpc>
            </a:pPr>
            <a:r>
              <a:rPr lang="zh-CN" altLang="en-US" sz="4000" b="1" dirty="0">
                <a:latin typeface="Times New Roman" panose="02020603050405020304" pitchFamily="18" charset="0"/>
              </a:rPr>
              <a:t>哪些课是必修课？</a:t>
            </a:r>
            <a:endParaRPr lang="en-US" altLang="zh-CN" sz="4000" b="1" dirty="0">
              <a:latin typeface="Times New Roman" panose="02020603050405020304" pitchFamily="18" charset="0"/>
            </a:endParaRPr>
          </a:p>
          <a:p>
            <a:pPr lvl="1" eaLnBrk="1" hangingPunct="1"/>
            <a:r>
              <a:rPr lang="en-US" altLang="zh-CN" sz="3600" b="1" dirty="0">
                <a:latin typeface="Times New Roman" panose="02020603050405020304" pitchFamily="18" charset="0"/>
              </a:rPr>
              <a:t>《</a:t>
            </a:r>
            <a:r>
              <a:rPr lang="zh-CN" altLang="en-US" sz="3600" b="1" dirty="0">
                <a:latin typeface="Times New Roman" panose="02020603050405020304" pitchFamily="18" charset="0"/>
              </a:rPr>
              <a:t>培养计划</a:t>
            </a:r>
            <a:r>
              <a:rPr lang="en-US" altLang="zh-CN" sz="3600" b="1" dirty="0">
                <a:latin typeface="Times New Roman" panose="02020603050405020304" pitchFamily="18" charset="0"/>
              </a:rPr>
              <a:t>》</a:t>
            </a:r>
            <a:r>
              <a:rPr lang="zh-CN" altLang="en-US" sz="3600" b="1" dirty="0">
                <a:latin typeface="Times New Roman" panose="02020603050405020304" pitchFamily="18" charset="0"/>
              </a:rPr>
              <a:t>中的“（</a:t>
            </a:r>
            <a:r>
              <a:rPr lang="en-US" altLang="zh-CN" sz="3600" b="1" dirty="0">
                <a:latin typeface="Times New Roman" panose="02020603050405020304" pitchFamily="18" charset="0"/>
              </a:rPr>
              <a:t>1</a:t>
            </a:r>
            <a:r>
              <a:rPr lang="zh-CN" altLang="en-US" sz="3600" b="1" dirty="0">
                <a:latin typeface="Times New Roman" panose="02020603050405020304" pitchFamily="18" charset="0"/>
              </a:rPr>
              <a:t>）公共基础课”和“（</a:t>
            </a:r>
            <a:r>
              <a:rPr lang="en-US" altLang="zh-CN" sz="3600" b="1" dirty="0">
                <a:latin typeface="Times New Roman" panose="02020603050405020304" pitchFamily="18" charset="0"/>
              </a:rPr>
              <a:t>2</a:t>
            </a:r>
            <a:r>
              <a:rPr lang="zh-CN" altLang="en-US" sz="3600" b="1" dirty="0">
                <a:latin typeface="Times New Roman" panose="02020603050405020304" pitchFamily="18" charset="0"/>
              </a:rPr>
              <a:t>）专业必修课程”</a:t>
            </a:r>
            <a:endParaRPr lang="zh-CN" altLang="en-US" sz="3600" b="1" dirty="0">
              <a:latin typeface="Times New Roman" panose="02020603050405020304" pitchFamily="18"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2" name="Rectangle 2"/>
          <p:cNvSpPr>
            <a:spLocks noGrp="1" noChangeArrowheads="1"/>
          </p:cNvSpPr>
          <p:nvPr>
            <p:ph type="title" idx="4294967295"/>
          </p:nvPr>
        </p:nvSpPr>
        <p:spPr>
          <a:ln>
            <a:miter/>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mj-lt"/>
                <a:ea typeface="+mj-ea"/>
                <a:cs typeface="+mj-cs"/>
              </a:rPr>
              <a:t>四、如何选课（续）</a:t>
            </a:r>
            <a:endPar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mj-lt"/>
              <a:ea typeface="+mj-ea"/>
              <a:cs typeface="+mj-cs"/>
            </a:endParaRPr>
          </a:p>
        </p:txBody>
      </p:sp>
      <p:sp>
        <p:nvSpPr>
          <p:cNvPr id="56323" name="Rectangle 3"/>
          <p:cNvSpPr>
            <a:spLocks noGrp="1" noChangeArrowheads="1"/>
          </p:cNvSpPr>
          <p:nvPr>
            <p:ph idx="4294967295"/>
          </p:nvPr>
        </p:nvSpPr>
        <p:spPr>
          <a:xfrm>
            <a:off x="1143000" y="1500188"/>
            <a:ext cx="7772400" cy="4114800"/>
          </a:xfrm>
          <a:ln>
            <a:miter/>
          </a:ln>
        </p:spPr>
        <p:txBody>
          <a:bodyPr vert="horz" wrap="square" lIns="91440" tIns="45720" rIns="91440" bIns="45720" numCol="1" anchor="t" anchorCtr="0" compatLnSpc="1"/>
          <a:lstStyle/>
          <a:p>
            <a:pPr marL="609600" marR="0" lvl="0" indent="-609600" algn="l" defTabSz="914400" rtl="0" eaLnBrk="1" fontAlgn="base" latinLnBrk="0" hangingPunct="1">
              <a:lnSpc>
                <a:spcPct val="110000"/>
              </a:lnSpc>
              <a:spcBef>
                <a:spcPts val="600"/>
              </a:spcBef>
              <a:spcAft>
                <a:spcPct val="0"/>
              </a:spcAft>
              <a:buClr>
                <a:schemeClr val="accent1"/>
              </a:buClr>
              <a:buSzTx/>
              <a:buFont typeface="Wingdings 2" panose="05020102010507070707" pitchFamily="18" charset="2"/>
              <a:buChar char=""/>
              <a:defRPr/>
            </a:pPr>
            <a:r>
              <a:rPr kumimoji="0" lang="zh-CN" altLang="en-US" sz="3700" b="1" i="0" u="none" strike="noStrike" kern="0" cap="none" spc="0" normalizeH="0" baseline="0" noProof="0" dirty="0">
                <a:ln>
                  <a:noFill/>
                </a:ln>
                <a:solidFill>
                  <a:schemeClr val="tx1"/>
                </a:solidFill>
                <a:effectLst/>
                <a:uLnTx/>
                <a:uFillTx/>
                <a:latin typeface="宋体" panose="02010600030101010101" pitchFamily="2" charset="-122"/>
                <a:ea typeface="+mn-ea"/>
                <a:cs typeface="+mn-cs"/>
              </a:rPr>
              <a:t>在此对所有志愿进行排序</a:t>
            </a:r>
            <a:endParaRPr kumimoji="0" lang="en-US" sz="3700" b="1"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a:p>
            <a:pPr marL="884555" marR="0" lvl="1" indent="-609600" algn="l" defTabSz="914400" rtl="0" eaLnBrk="1" fontAlgn="base" latinLnBrk="0" hangingPunct="1">
              <a:lnSpc>
                <a:spcPct val="110000"/>
              </a:lnSpc>
              <a:spcBef>
                <a:spcPts val="550"/>
              </a:spcBef>
              <a:spcAft>
                <a:spcPct val="0"/>
              </a:spcAft>
              <a:buClr>
                <a:schemeClr val="accent1"/>
              </a:buClr>
              <a:buSzTx/>
              <a:buFont typeface="Verdana" panose="020B0604030504040204" pitchFamily="34" charset="0"/>
              <a:buChar char="◦"/>
              <a:defRPr/>
            </a:pPr>
            <a:r>
              <a:rPr kumimoji="0" lang="zh-CN" altLang="en-US" sz="3200" b="1" i="0" u="none" strike="noStrike" kern="0" cap="none" spc="0" normalizeH="0" baseline="0" noProof="0" dirty="0">
                <a:ln>
                  <a:noFill/>
                </a:ln>
                <a:solidFill>
                  <a:schemeClr val="tx1"/>
                </a:solidFill>
                <a:effectLst/>
                <a:uLnTx/>
                <a:uFillTx/>
                <a:latin typeface="宋体" panose="02010600030101010101" pitchFamily="2" charset="-122"/>
                <a:ea typeface="+mn-ea"/>
              </a:rPr>
              <a:t>注意：志愿号最后一位不能是“</a:t>
            </a:r>
            <a:r>
              <a:rPr kumimoji="0" lang="en-US" sz="3200" b="1" i="0" u="none" strike="noStrike" kern="0" cap="none" spc="0" normalizeH="0" baseline="0" noProof="0" dirty="0">
                <a:ln>
                  <a:noFill/>
                </a:ln>
                <a:solidFill>
                  <a:schemeClr val="tx1"/>
                </a:solidFill>
                <a:effectLst/>
                <a:uLnTx/>
                <a:uFillTx/>
                <a:latin typeface="宋体" panose="02010600030101010101" pitchFamily="2" charset="-122"/>
                <a:ea typeface="+mn-ea"/>
              </a:rPr>
              <a:t>0”</a:t>
            </a:r>
            <a:r>
              <a:rPr kumimoji="0" lang="zh-CN" altLang="en-US" sz="3200" b="1" i="0" u="none" strike="noStrike" kern="0" cap="none" spc="0" normalizeH="0" baseline="0" noProof="0" dirty="0">
                <a:ln>
                  <a:noFill/>
                </a:ln>
                <a:solidFill>
                  <a:schemeClr val="tx1"/>
                </a:solidFill>
                <a:effectLst/>
                <a:uLnTx/>
                <a:uFillTx/>
                <a:latin typeface="宋体" panose="02010600030101010101" pitchFamily="2" charset="-122"/>
                <a:ea typeface="+mn-ea"/>
              </a:rPr>
              <a:t>，并且不能出现相同志愿号</a:t>
            </a:r>
            <a:endParaRPr kumimoji="0" lang="en-US" altLang="zh-CN" sz="3200" b="1" i="0" u="none" strike="noStrike" kern="0" cap="none" spc="0" normalizeH="0" baseline="0" noProof="0" dirty="0">
              <a:ln>
                <a:noFill/>
              </a:ln>
              <a:solidFill>
                <a:schemeClr val="tx1"/>
              </a:solidFill>
              <a:effectLst/>
              <a:uLnTx/>
              <a:uFillTx/>
              <a:latin typeface="宋体" panose="02010600030101010101" pitchFamily="2" charset="-122"/>
              <a:ea typeface="+mn-ea"/>
            </a:endParaRPr>
          </a:p>
          <a:p>
            <a:pPr marL="274955" marR="0" lvl="1" indent="0" algn="l" defTabSz="914400" rtl="0" eaLnBrk="1" fontAlgn="base" latinLnBrk="0" hangingPunct="1">
              <a:lnSpc>
                <a:spcPct val="110000"/>
              </a:lnSpc>
              <a:spcBef>
                <a:spcPts val="550"/>
              </a:spcBef>
              <a:spcAft>
                <a:spcPct val="0"/>
              </a:spcAft>
              <a:buClr>
                <a:schemeClr val="accent1"/>
              </a:buClr>
              <a:buSzTx/>
              <a:buFont typeface="Verdana" panose="020B0604030504040204" pitchFamily="34" charset="0"/>
              <a:buNone/>
              <a:defRPr/>
            </a:pPr>
            <a:r>
              <a:rPr kumimoji="0" lang="en-US" altLang="zh-CN" sz="3200" b="1" i="0" u="none" strike="noStrike" kern="0" cap="none" spc="0" normalizeH="0" baseline="0" noProof="0" dirty="0">
                <a:ln>
                  <a:noFill/>
                </a:ln>
                <a:solidFill>
                  <a:srgbClr val="FF0000"/>
                </a:solidFill>
                <a:effectLst/>
                <a:uLnTx/>
                <a:uFillTx/>
                <a:latin typeface="宋体" panose="02010600030101010101" pitchFamily="2" charset="-122"/>
                <a:ea typeface="+mn-ea"/>
              </a:rPr>
              <a:t>		</a:t>
            </a:r>
            <a:r>
              <a:rPr kumimoji="0" lang="zh-CN" altLang="en-US" sz="3200" b="1" i="0" u="none" strike="noStrike" kern="0" cap="none" spc="0" normalizeH="0" baseline="0" noProof="0" dirty="0">
                <a:ln>
                  <a:noFill/>
                </a:ln>
                <a:solidFill>
                  <a:srgbClr val="FF0000"/>
                </a:solidFill>
                <a:effectLst/>
                <a:uLnTx/>
                <a:uFillTx/>
                <a:latin typeface="宋体" panose="02010600030101010101" pitchFamily="2" charset="-122"/>
                <a:ea typeface="+mn-ea"/>
              </a:rPr>
              <a:t>－－即志愿要排序，非常重要</a:t>
            </a:r>
            <a:endParaRPr kumimoji="0" lang="en-US" sz="3200" b="1" i="0" u="none" strike="noStrike" kern="0" cap="none" spc="0" normalizeH="0" baseline="0" noProof="0" dirty="0">
              <a:ln>
                <a:noFill/>
              </a:ln>
              <a:solidFill>
                <a:srgbClr val="FF0000"/>
              </a:solidFill>
              <a:effectLst/>
              <a:uLnTx/>
              <a:uFillTx/>
              <a:latin typeface="宋体" panose="02010600030101010101" pitchFamily="2" charset="-122"/>
              <a:ea typeface="+mn-ea"/>
            </a:endParaRPr>
          </a:p>
          <a:p>
            <a:pPr marL="609600" marR="0" lvl="0" indent="-609600" algn="l" defTabSz="914400" rtl="0" eaLnBrk="1" fontAlgn="base" latinLnBrk="0" hangingPunct="1">
              <a:lnSpc>
                <a:spcPct val="110000"/>
              </a:lnSpc>
              <a:spcBef>
                <a:spcPts val="600"/>
              </a:spcBef>
              <a:spcAft>
                <a:spcPct val="0"/>
              </a:spcAft>
              <a:buClr>
                <a:schemeClr val="accent1"/>
              </a:buClr>
              <a:buSzPct val="80000"/>
              <a:buFont typeface="Wingdings 2" panose="05020102010507070707" pitchFamily="18" charset="2"/>
              <a:buChar char=""/>
              <a:defRPr/>
            </a:pPr>
            <a:r>
              <a:rPr kumimoji="0" lang="zh-CN" altLang="en-US" sz="3700" b="1" i="0" u="none" strike="noStrike" kern="0" cap="none" spc="0" normalizeH="0" baseline="0" noProof="0" dirty="0">
                <a:ln>
                  <a:noFill/>
                </a:ln>
                <a:solidFill>
                  <a:schemeClr val="tx1"/>
                </a:solidFill>
                <a:effectLst/>
                <a:uLnTx/>
                <a:uFillTx/>
                <a:latin typeface="宋体" panose="02010600030101010101" pitchFamily="2" charset="-122"/>
                <a:ea typeface="+mn-ea"/>
                <a:cs typeface="+mn-cs"/>
              </a:rPr>
              <a:t>点击［提交］完成选课</a:t>
            </a:r>
            <a:endParaRPr kumimoji="0" lang="en-US" sz="3700" b="1"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a:p>
            <a:pPr marL="609600" marR="0" lvl="0" indent="-609600" algn="l" defTabSz="914400" rtl="0" eaLnBrk="1" fontAlgn="base" latinLnBrk="0" hangingPunct="1">
              <a:lnSpc>
                <a:spcPct val="110000"/>
              </a:lnSpc>
              <a:spcBef>
                <a:spcPts val="600"/>
              </a:spcBef>
              <a:spcAft>
                <a:spcPct val="0"/>
              </a:spcAft>
              <a:buClr>
                <a:schemeClr val="accent1"/>
              </a:buClr>
              <a:buSzPct val="80000"/>
              <a:buFont typeface="Wingdings 2" panose="05020102010507070707" pitchFamily="18" charset="2"/>
              <a:buChar char=""/>
              <a:defRPr/>
            </a:pPr>
            <a:r>
              <a:rPr kumimoji="0" lang="zh-CN" altLang="en-US" sz="3700" b="1" i="0" u="none" strike="noStrike" kern="0" cap="none" spc="0" normalizeH="0" baseline="0" noProof="0" dirty="0">
                <a:ln>
                  <a:noFill/>
                </a:ln>
                <a:solidFill>
                  <a:schemeClr val="tx1"/>
                </a:solidFill>
                <a:effectLst/>
                <a:uLnTx/>
                <a:uFillTx/>
                <a:latin typeface="宋体" panose="02010600030101010101" pitchFamily="2" charset="-122"/>
                <a:ea typeface="+mn-ea"/>
                <a:cs typeface="+mn-cs"/>
              </a:rPr>
              <a:t>在筛选模式下，选课开放期间可以随时上网修改志愿</a:t>
            </a:r>
            <a:endParaRPr kumimoji="0" lang="en-US" sz="3700" b="1" i="0" u="none" strike="noStrike" kern="0" cap="none" spc="0" normalizeH="0" baseline="0" noProof="0" dirty="0">
              <a:ln>
                <a:noFill/>
              </a:ln>
              <a:solidFill>
                <a:schemeClr val="tx1"/>
              </a:solidFill>
              <a:effectLst/>
              <a:uLnTx/>
              <a:uFillTx/>
              <a:latin typeface="宋体" panose="02010600030101010101" pitchFamily="2" charset="-122"/>
              <a:ea typeface="+mn-ea"/>
              <a:cs typeface="+mn-cs"/>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6" name="Rectangle 2"/>
          <p:cNvSpPr>
            <a:spLocks noGrp="1" noChangeArrowheads="1"/>
          </p:cNvSpPr>
          <p:nvPr>
            <p:ph type="title" idx="4294967295"/>
          </p:nvPr>
        </p:nvSpPr>
        <p:spPr>
          <a:ln>
            <a:miter/>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mj-lt"/>
                <a:ea typeface="+mj-ea"/>
                <a:cs typeface="+mj-cs"/>
              </a:rPr>
              <a:t>四、如何选课（续）</a:t>
            </a:r>
            <a:endPar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mj-lt"/>
              <a:ea typeface="+mj-ea"/>
              <a:cs typeface="+mj-cs"/>
            </a:endParaRPr>
          </a:p>
        </p:txBody>
      </p:sp>
      <p:sp>
        <p:nvSpPr>
          <p:cNvPr id="139267" name="Rectangle 3"/>
          <p:cNvSpPr>
            <a:spLocks noGrp="1"/>
          </p:cNvSpPr>
          <p:nvPr>
            <p:ph idx="4294967295"/>
          </p:nvPr>
        </p:nvSpPr>
        <p:spPr>
          <a:xfrm>
            <a:off x="1143000" y="1500188"/>
            <a:ext cx="7772400" cy="4114800"/>
          </a:xfrm>
        </p:spPr>
        <p:txBody>
          <a:bodyPr vert="horz" wrap="square" lIns="91440" tIns="45720" rIns="91440" bIns="45720" anchor="t"/>
          <a:p>
            <a:pPr marL="609600" indent="-609600" eaLnBrk="1" hangingPunct="1">
              <a:lnSpc>
                <a:spcPct val="120000"/>
              </a:lnSpc>
              <a:buSzTx/>
            </a:pPr>
            <a:r>
              <a:rPr lang="zh-CN" altLang="en-US" sz="4000" b="1" dirty="0">
                <a:solidFill>
                  <a:srgbClr val="7030A0"/>
                </a:solidFill>
                <a:latin typeface="宋体" panose="02010600030101010101" pitchFamily="2" charset="-122"/>
              </a:rPr>
              <a:t>先到先得模式下的选课方法</a:t>
            </a:r>
            <a:endParaRPr lang="en-US" altLang="zh-CN" sz="4000" b="1" dirty="0">
              <a:solidFill>
                <a:srgbClr val="7030A0"/>
              </a:solidFill>
              <a:latin typeface="宋体" panose="02010600030101010101" pitchFamily="2" charset="-122"/>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0291" name="圆角矩形 1"/>
          <p:cNvSpPr/>
          <p:nvPr/>
        </p:nvSpPr>
        <p:spPr>
          <a:xfrm>
            <a:off x="5003800" y="2133600"/>
            <a:ext cx="1081088" cy="287338"/>
          </a:xfrm>
          <a:prstGeom prst="roundRect">
            <a:avLst>
              <a:gd name="adj" fmla="val 16667"/>
            </a:avLst>
          </a:prstGeom>
          <a:noFill/>
          <a:ln w="25400" cap="flat" cmpd="sng">
            <a:solidFill>
              <a:srgbClr val="FF0000"/>
            </a:solidFill>
            <a:prstDash val="solid"/>
            <a:headEnd type="none" w="med" len="med"/>
            <a:tailEnd type="none" w="med" len="med"/>
          </a:ln>
        </p:spPr>
        <p:txBody>
          <a:bodyPr anchor="ctr"/>
          <a:p>
            <a:pPr algn="ctr" eaLnBrk="1" hangingPunct="1">
              <a:spcBef>
                <a:spcPct val="20000"/>
              </a:spcBef>
              <a:buClr>
                <a:schemeClr val="hlink"/>
              </a:buClr>
              <a:buSzPct val="55000"/>
              <a:buFont typeface="Wingdings" panose="05000000000000000000" pitchFamily="2" charset="2"/>
              <a:buChar char="n"/>
            </a:pPr>
            <a:endParaRPr lang="zh-CN" altLang="en-US" dirty="0">
              <a:solidFill>
                <a:srgbClr val="FFFFFF"/>
              </a:solidFill>
              <a:latin typeface="Gill Sans MT" panose="020B0502020104020203" pitchFamily="34" charset="0"/>
            </a:endParaRPr>
          </a:p>
        </p:txBody>
      </p:sp>
      <p:pic>
        <p:nvPicPr>
          <p:cNvPr id="2" name="图片 1"/>
          <p:cNvPicPr>
            <a:picLocks noChangeAspect="1"/>
          </p:cNvPicPr>
          <p:nvPr/>
        </p:nvPicPr>
        <p:blipFill>
          <a:blip r:embed="rId1"/>
          <a:stretch>
            <a:fillRect/>
          </a:stretch>
        </p:blipFill>
        <p:spPr>
          <a:xfrm>
            <a:off x="-45720" y="188595"/>
            <a:ext cx="9239250" cy="5909945"/>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35560" y="-27305"/>
            <a:ext cx="8735060" cy="5784215"/>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35560" y="44450"/>
            <a:ext cx="9101455" cy="5925185"/>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43362" name="Picture 7"/>
          <p:cNvPicPr>
            <a:picLocks noChangeAspect="1"/>
          </p:cNvPicPr>
          <p:nvPr/>
        </p:nvPicPr>
        <p:blipFill>
          <a:blip r:embed="rId1"/>
          <a:stretch>
            <a:fillRect/>
          </a:stretch>
        </p:blipFill>
        <p:spPr>
          <a:xfrm>
            <a:off x="0" y="0"/>
            <a:ext cx="9144000" cy="6858000"/>
          </a:xfrm>
          <a:prstGeom prst="rect">
            <a:avLst/>
          </a:prstGeom>
          <a:noFill/>
          <a:ln w="9525">
            <a:noFill/>
          </a:ln>
        </p:spPr>
      </p:pic>
      <p:sp>
        <p:nvSpPr>
          <p:cNvPr id="143363" name="圆角矩形 5"/>
          <p:cNvSpPr/>
          <p:nvPr/>
        </p:nvSpPr>
        <p:spPr>
          <a:xfrm>
            <a:off x="406400" y="1268413"/>
            <a:ext cx="1285875" cy="357187"/>
          </a:xfrm>
          <a:prstGeom prst="roundRect">
            <a:avLst>
              <a:gd name="adj" fmla="val 16667"/>
            </a:avLst>
          </a:prstGeom>
          <a:noFill/>
          <a:ln w="38100" cap="flat" cmpd="sng">
            <a:solidFill>
              <a:srgbClr val="FF0000"/>
            </a:solidFill>
            <a:prstDash val="solid"/>
            <a:headEnd type="none" w="med" len="med"/>
            <a:tailEnd type="none" w="med" len="med"/>
          </a:ln>
        </p:spPr>
        <p:txBody>
          <a:bodyPr anchor="ctr"/>
          <a:p>
            <a:pPr algn="ctr" eaLnBrk="1" hangingPunct="1">
              <a:spcBef>
                <a:spcPct val="20000"/>
              </a:spcBef>
              <a:buClr>
                <a:schemeClr val="hlink"/>
              </a:buClr>
              <a:buSzPct val="55000"/>
              <a:buFont typeface="Wingdings" panose="05000000000000000000" pitchFamily="2" charset="2"/>
              <a:buChar char="n"/>
            </a:pPr>
            <a:endParaRPr lang="zh-CN" altLang="en-US" dirty="0">
              <a:solidFill>
                <a:srgbClr val="FFFFFF"/>
              </a:solidFill>
              <a:latin typeface="Gill Sans MT" panose="020B0502020104020203" pitchFamily="34" charset="0"/>
            </a:endParaRPr>
          </a:p>
        </p:txBody>
      </p:sp>
      <p:sp>
        <p:nvSpPr>
          <p:cNvPr id="143364" name="圆角矩形 7"/>
          <p:cNvSpPr/>
          <p:nvPr/>
        </p:nvSpPr>
        <p:spPr>
          <a:xfrm>
            <a:off x="395288" y="1989138"/>
            <a:ext cx="928687" cy="3671887"/>
          </a:xfrm>
          <a:prstGeom prst="roundRect">
            <a:avLst>
              <a:gd name="adj" fmla="val 16667"/>
            </a:avLst>
          </a:prstGeom>
          <a:noFill/>
          <a:ln w="38100" cap="flat" cmpd="sng">
            <a:solidFill>
              <a:srgbClr val="FF0000"/>
            </a:solidFill>
            <a:prstDash val="solid"/>
            <a:headEnd type="none" w="med" len="med"/>
            <a:tailEnd type="none" w="med" len="med"/>
          </a:ln>
        </p:spPr>
        <p:txBody>
          <a:bodyPr anchor="ctr"/>
          <a:p>
            <a:pPr algn="ctr" eaLnBrk="1" hangingPunct="1">
              <a:spcBef>
                <a:spcPct val="20000"/>
              </a:spcBef>
              <a:buClr>
                <a:schemeClr val="hlink"/>
              </a:buClr>
              <a:buSzPct val="55000"/>
              <a:buFont typeface="Wingdings" panose="05000000000000000000" pitchFamily="2" charset="2"/>
              <a:buChar char="n"/>
            </a:pPr>
            <a:endParaRPr lang="zh-CN" altLang="en-US" dirty="0">
              <a:solidFill>
                <a:srgbClr val="FFFFFF"/>
              </a:solidFill>
              <a:latin typeface="Gill Sans MT" panose="020B0502020104020203" pitchFamily="34" charset="0"/>
            </a:endParaRPr>
          </a:p>
        </p:txBody>
      </p:sp>
      <p:sp>
        <p:nvSpPr>
          <p:cNvPr id="143365" name="圆角矩形 8"/>
          <p:cNvSpPr/>
          <p:nvPr/>
        </p:nvSpPr>
        <p:spPr>
          <a:xfrm>
            <a:off x="4067175" y="1773238"/>
            <a:ext cx="500063" cy="428625"/>
          </a:xfrm>
          <a:prstGeom prst="roundRect">
            <a:avLst>
              <a:gd name="adj" fmla="val 16667"/>
            </a:avLst>
          </a:prstGeom>
          <a:noFill/>
          <a:ln w="38100" cap="flat" cmpd="sng">
            <a:solidFill>
              <a:srgbClr val="FF0000"/>
            </a:solidFill>
            <a:prstDash val="solid"/>
            <a:headEnd type="none" w="med" len="med"/>
            <a:tailEnd type="none" w="med" len="med"/>
          </a:ln>
        </p:spPr>
        <p:txBody>
          <a:bodyPr anchor="ctr"/>
          <a:p>
            <a:pPr algn="ctr" eaLnBrk="1" hangingPunct="1">
              <a:spcBef>
                <a:spcPct val="20000"/>
              </a:spcBef>
              <a:buClr>
                <a:schemeClr val="hlink"/>
              </a:buClr>
              <a:buSzPct val="55000"/>
              <a:buFont typeface="Wingdings" panose="05000000000000000000" pitchFamily="2" charset="2"/>
              <a:buChar char="n"/>
            </a:pPr>
            <a:endParaRPr lang="zh-CN" altLang="en-US" dirty="0">
              <a:solidFill>
                <a:srgbClr val="FFFFFF"/>
              </a:solidFill>
              <a:latin typeface="Gill Sans MT" panose="020B0502020104020203" pitchFamily="34" charset="0"/>
            </a:endParaRPr>
          </a:p>
        </p:txBody>
      </p:sp>
      <p:sp>
        <p:nvSpPr>
          <p:cNvPr id="143366" name="圆角矩形 9"/>
          <p:cNvSpPr/>
          <p:nvPr/>
        </p:nvSpPr>
        <p:spPr>
          <a:xfrm>
            <a:off x="3348038" y="3068638"/>
            <a:ext cx="1789112" cy="788987"/>
          </a:xfrm>
          <a:prstGeom prst="roundRect">
            <a:avLst>
              <a:gd name="adj" fmla="val 16667"/>
            </a:avLst>
          </a:prstGeom>
          <a:noFill/>
          <a:ln w="38100" cap="flat" cmpd="sng">
            <a:solidFill>
              <a:srgbClr val="FF0000"/>
            </a:solidFill>
            <a:prstDash val="solid"/>
            <a:headEnd type="none" w="med" len="med"/>
            <a:tailEnd type="none" w="med" len="med"/>
          </a:ln>
        </p:spPr>
        <p:txBody>
          <a:bodyPr anchor="ctr"/>
          <a:p>
            <a:pPr algn="ctr" eaLnBrk="1" hangingPunct="1">
              <a:spcBef>
                <a:spcPct val="20000"/>
              </a:spcBef>
              <a:buClr>
                <a:schemeClr val="hlink"/>
              </a:buClr>
              <a:buSzPct val="55000"/>
              <a:buFont typeface="Wingdings" panose="05000000000000000000" pitchFamily="2" charset="2"/>
              <a:buChar char="n"/>
            </a:pPr>
            <a:endParaRPr lang="zh-CN" altLang="en-US" dirty="0">
              <a:solidFill>
                <a:srgbClr val="FFFFFF"/>
              </a:solidFill>
              <a:latin typeface="Gill Sans MT" panose="020B0502020104020203" pitchFamily="34" charset="0"/>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44386" name="Picture 3"/>
          <p:cNvPicPr>
            <a:picLocks noChangeAspect="1"/>
          </p:cNvPicPr>
          <p:nvPr/>
        </p:nvPicPr>
        <p:blipFill>
          <a:blip r:embed="rId1"/>
          <a:stretch>
            <a:fillRect/>
          </a:stretch>
        </p:blipFill>
        <p:spPr>
          <a:xfrm>
            <a:off x="1628775" y="241300"/>
            <a:ext cx="5510213" cy="6083300"/>
          </a:xfrm>
          <a:prstGeom prst="rect">
            <a:avLst/>
          </a:prstGeom>
          <a:noFill/>
          <a:ln w="9525">
            <a:noFill/>
          </a:ln>
        </p:spPr>
      </p:pic>
      <p:sp>
        <p:nvSpPr>
          <p:cNvPr id="144387" name="圆角矩形 3"/>
          <p:cNvSpPr/>
          <p:nvPr/>
        </p:nvSpPr>
        <p:spPr>
          <a:xfrm>
            <a:off x="1331913" y="692150"/>
            <a:ext cx="5256212" cy="1368425"/>
          </a:xfrm>
          <a:prstGeom prst="roundRect">
            <a:avLst>
              <a:gd name="adj" fmla="val 16667"/>
            </a:avLst>
          </a:prstGeom>
          <a:noFill/>
          <a:ln w="25400" cap="flat" cmpd="sng">
            <a:solidFill>
              <a:srgbClr val="FF0000"/>
            </a:solidFill>
            <a:prstDash val="solid"/>
            <a:headEnd type="none" w="med" len="med"/>
            <a:tailEnd type="none" w="med" len="med"/>
          </a:ln>
        </p:spPr>
        <p:txBody>
          <a:bodyPr anchor="ctr"/>
          <a:p>
            <a:pPr algn="ctr" eaLnBrk="1" hangingPunct="1">
              <a:spcBef>
                <a:spcPct val="20000"/>
              </a:spcBef>
              <a:buClr>
                <a:schemeClr val="hlink"/>
              </a:buClr>
              <a:buSzPct val="55000"/>
              <a:buFont typeface="Wingdings" panose="05000000000000000000" pitchFamily="2" charset="2"/>
              <a:buChar char="n"/>
            </a:pPr>
            <a:endParaRPr lang="zh-CN" altLang="en-US" dirty="0">
              <a:solidFill>
                <a:srgbClr val="FFFFFF"/>
              </a:solidFill>
              <a:latin typeface="Gill Sans MT" panose="020B0502020104020203" pitchFamily="34" charset="0"/>
            </a:endParaRPr>
          </a:p>
        </p:txBody>
      </p:sp>
      <p:sp>
        <p:nvSpPr>
          <p:cNvPr id="144388" name="TextBox 4"/>
          <p:cNvSpPr txBox="1"/>
          <p:nvPr/>
        </p:nvSpPr>
        <p:spPr>
          <a:xfrm>
            <a:off x="1106488" y="2312988"/>
            <a:ext cx="6192837" cy="1938337"/>
          </a:xfrm>
          <a:prstGeom prst="rect">
            <a:avLst/>
          </a:prstGeom>
          <a:solidFill>
            <a:srgbClr val="002060"/>
          </a:solidFill>
          <a:ln w="9525">
            <a:noFill/>
          </a:ln>
        </p:spPr>
        <p:txBody>
          <a:bodyPr>
            <a:spAutoFit/>
          </a:bodyPr>
          <a:p>
            <a:pPr eaLnBrk="1" hangingPunct="1">
              <a:spcBef>
                <a:spcPct val="20000"/>
              </a:spcBef>
              <a:buClr>
                <a:schemeClr val="hlink"/>
              </a:buClr>
              <a:buSzPct val="55000"/>
              <a:buFont typeface="Wingdings" panose="05000000000000000000" pitchFamily="2" charset="2"/>
            </a:pPr>
            <a:r>
              <a:rPr lang="zh-CN" altLang="en-US" sz="4000" dirty="0">
                <a:solidFill>
                  <a:srgbClr val="FF0000"/>
                </a:solidFill>
                <a:latin typeface="Times New Roman" panose="02020603050405020304" pitchFamily="18" charset="0"/>
                <a:ea typeface="宋体" panose="02010600030101010101" pitchFamily="2" charset="-122"/>
              </a:rPr>
              <a:t>注意：先到先得模式下，此处已是选课结果，而不是志愿，因此不必排序</a:t>
            </a:r>
            <a:endParaRPr lang="zh-CN" altLang="en-US" sz="4000" dirty="0">
              <a:solidFill>
                <a:srgbClr val="FF0000"/>
              </a:solidFill>
              <a:latin typeface="Times New Roman" panose="02020603050405020304" pitchFamily="18" charset="0"/>
              <a:ea typeface="宋体" panose="02010600030101010101" pitchFamily="2" charset="-122"/>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90" name="Rectangle 2"/>
          <p:cNvSpPr>
            <a:spLocks noGrp="1" noChangeArrowheads="1"/>
          </p:cNvSpPr>
          <p:nvPr>
            <p:ph type="title" idx="4294967295"/>
          </p:nvPr>
        </p:nvSpPr>
        <p:spPr>
          <a:ln>
            <a:miter/>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mj-lt"/>
                <a:ea typeface="+mj-ea"/>
                <a:cs typeface="+mj-cs"/>
              </a:rPr>
              <a:t>五、</a:t>
            </a:r>
            <a:r>
              <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宋体" panose="02010600030101010101" pitchFamily="2" charset="-122"/>
                <a:ea typeface="+mj-ea"/>
                <a:cs typeface="+mj-cs"/>
              </a:rPr>
              <a:t>选课注意事项</a:t>
            </a:r>
            <a:endPar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mj-lt"/>
              <a:ea typeface="+mj-ea"/>
              <a:cs typeface="+mj-cs"/>
            </a:endParaRPr>
          </a:p>
        </p:txBody>
      </p:sp>
      <p:sp>
        <p:nvSpPr>
          <p:cNvPr id="145411" name="Rectangle 3"/>
          <p:cNvSpPr>
            <a:spLocks noGrp="1"/>
          </p:cNvSpPr>
          <p:nvPr>
            <p:ph idx="4294967295"/>
          </p:nvPr>
        </p:nvSpPr>
        <p:spPr/>
        <p:txBody>
          <a:bodyPr vert="horz" wrap="square" lIns="91440" tIns="45720" rIns="91440" bIns="45720" anchor="t"/>
          <a:p>
            <a:pPr eaLnBrk="1" hangingPunct="1">
              <a:lnSpc>
                <a:spcPct val="200000"/>
              </a:lnSpc>
            </a:pPr>
            <a:r>
              <a:rPr lang="zh-CN" altLang="en-US" sz="4000" b="1" dirty="0">
                <a:latin typeface="宋体" panose="02010600030101010101" pitchFamily="2" charset="-122"/>
              </a:rPr>
              <a:t>普通选课</a:t>
            </a:r>
            <a:endParaRPr lang="zh-CN" altLang="en-US" sz="4000" b="1" dirty="0">
              <a:latin typeface="宋体" panose="02010600030101010101" pitchFamily="2" charset="-122"/>
            </a:endParaRPr>
          </a:p>
          <a:p>
            <a:pPr eaLnBrk="1" hangingPunct="1">
              <a:lnSpc>
                <a:spcPct val="200000"/>
              </a:lnSpc>
            </a:pPr>
            <a:r>
              <a:rPr lang="zh-CN" altLang="en-US" sz="4000" b="1" dirty="0">
                <a:solidFill>
                  <a:srgbClr val="C0C0C0"/>
                </a:solidFill>
                <a:latin typeface="宋体" panose="02010600030101010101" pitchFamily="2" charset="-122"/>
              </a:rPr>
              <a:t>重新学习课</a:t>
            </a:r>
            <a:endParaRPr lang="zh-CN" altLang="en-US" sz="4000" b="1" dirty="0">
              <a:solidFill>
                <a:srgbClr val="C0C0C0"/>
              </a:solidFill>
              <a:latin typeface="宋体" panose="02010600030101010101" pitchFamily="2" charset="-122"/>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4" name="Rectangle 2"/>
          <p:cNvSpPr>
            <a:spLocks noGrp="1" noChangeArrowheads="1"/>
          </p:cNvSpPr>
          <p:nvPr>
            <p:ph type="title" idx="4294967295"/>
          </p:nvPr>
        </p:nvSpPr>
        <p:spPr>
          <a:ln>
            <a:miter/>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宋体" panose="02010600030101010101" pitchFamily="2" charset="-122"/>
                <a:ea typeface="+mj-ea"/>
                <a:cs typeface="+mj-cs"/>
              </a:rPr>
              <a:t>普通选课</a:t>
            </a:r>
            <a:endPar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宋体" panose="02010600030101010101" pitchFamily="2" charset="-122"/>
              <a:ea typeface="+mj-ea"/>
              <a:cs typeface="+mj-cs"/>
            </a:endParaRPr>
          </a:p>
        </p:txBody>
      </p:sp>
      <p:sp>
        <p:nvSpPr>
          <p:cNvPr id="146435" name="Rectangle 3"/>
          <p:cNvSpPr>
            <a:spLocks noGrp="1"/>
          </p:cNvSpPr>
          <p:nvPr>
            <p:ph idx="4294967295"/>
          </p:nvPr>
        </p:nvSpPr>
        <p:spPr/>
        <p:txBody>
          <a:bodyPr vert="horz" wrap="square" lIns="91440" tIns="45720" rIns="91440" bIns="45720" anchor="t"/>
          <a:p>
            <a:pPr eaLnBrk="1" hangingPunct="1"/>
            <a:endParaRPr lang="en-US" altLang="zh-CN" sz="4000" b="1" dirty="0">
              <a:latin typeface="宋体" panose="02010600030101010101" pitchFamily="2" charset="-122"/>
            </a:endParaRPr>
          </a:p>
          <a:p>
            <a:pPr eaLnBrk="1" hangingPunct="1"/>
            <a:r>
              <a:rPr lang="zh-CN" altLang="en-US" sz="4000" b="1" dirty="0">
                <a:solidFill>
                  <a:srgbClr val="FF0000"/>
                </a:solidFill>
                <a:latin typeface="宋体" panose="02010600030101010101" pitchFamily="2" charset="-122"/>
              </a:rPr>
              <a:t>培养计划很管用</a:t>
            </a:r>
            <a:endParaRPr lang="en-US" altLang="zh-CN" sz="4000" b="1" dirty="0">
              <a:solidFill>
                <a:srgbClr val="FF0000"/>
              </a:solidFill>
              <a:latin typeface="宋体" panose="02010600030101010101" pitchFamily="2" charset="-122"/>
            </a:endParaRPr>
          </a:p>
          <a:p>
            <a:pPr eaLnBrk="1" hangingPunct="1"/>
            <a:endParaRPr lang="en-US" altLang="zh-CN" sz="4000" b="1" dirty="0">
              <a:latin typeface="宋体" panose="02010600030101010101" pitchFamily="2" charset="-122"/>
            </a:endParaRPr>
          </a:p>
          <a:p>
            <a:pPr lvl="1" eaLnBrk="1" hangingPunct="1"/>
            <a:r>
              <a:rPr lang="zh-CN" altLang="en-US" sz="3200" b="1" dirty="0">
                <a:latin typeface="宋体" panose="02010600030101010101" pitchFamily="2" charset="-122"/>
              </a:rPr>
              <a:t>登录教务网站可查看自己的培养计划</a:t>
            </a:r>
            <a:endParaRPr lang="en-US" altLang="zh-CN" sz="3200" b="1" dirty="0">
              <a:latin typeface="宋体" panose="02010600030101010101" pitchFamily="2" charset="-122"/>
            </a:endParaRPr>
          </a:p>
          <a:p>
            <a:pPr lvl="1" eaLnBrk="1" hangingPunct="1"/>
            <a:endParaRPr lang="en-US" altLang="zh-CN" sz="3200" b="1" dirty="0">
              <a:latin typeface="宋体" panose="02010600030101010101" pitchFamily="2" charset="-122"/>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47458" name="组合 5"/>
          <p:cNvGrpSpPr/>
          <p:nvPr/>
        </p:nvGrpSpPr>
        <p:grpSpPr>
          <a:xfrm>
            <a:off x="1087438" y="333375"/>
            <a:ext cx="7075487" cy="6045200"/>
            <a:chOff x="1087045" y="332656"/>
            <a:chExt cx="7076190" cy="6046407"/>
          </a:xfrm>
        </p:grpSpPr>
        <p:pic>
          <p:nvPicPr>
            <p:cNvPr id="147459" name="图片 4"/>
            <p:cNvPicPr>
              <a:picLocks noChangeAspect="1"/>
            </p:cNvPicPr>
            <p:nvPr/>
          </p:nvPicPr>
          <p:blipFill>
            <a:blip r:embed="rId1"/>
            <a:stretch>
              <a:fillRect/>
            </a:stretch>
          </p:blipFill>
          <p:spPr>
            <a:xfrm>
              <a:off x="1087045" y="332656"/>
              <a:ext cx="7076190" cy="3895238"/>
            </a:xfrm>
            <a:prstGeom prst="rect">
              <a:avLst/>
            </a:prstGeom>
            <a:noFill/>
            <a:ln w="9525">
              <a:noFill/>
            </a:ln>
          </p:spPr>
        </p:pic>
        <p:pic>
          <p:nvPicPr>
            <p:cNvPr id="147460" name="图片 3"/>
            <p:cNvPicPr>
              <a:picLocks noChangeAspect="1"/>
            </p:cNvPicPr>
            <p:nvPr/>
          </p:nvPicPr>
          <p:blipFill>
            <a:blip r:embed="rId2"/>
            <a:stretch>
              <a:fillRect/>
            </a:stretch>
          </p:blipFill>
          <p:spPr>
            <a:xfrm>
              <a:off x="1087045" y="3140968"/>
              <a:ext cx="7076190" cy="3238095"/>
            </a:xfrm>
            <a:prstGeom prst="rect">
              <a:avLst/>
            </a:prstGeom>
            <a:noFill/>
            <a:ln w="9525">
              <a:noFill/>
            </a:ln>
          </p:spPr>
        </p:pic>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custDataLst>
              <p:tags r:id="rId1"/>
            </p:custDataLst>
          </p:nvPr>
        </p:nvPicPr>
        <p:blipFill>
          <a:blip r:embed="rId2"/>
          <a:stretch>
            <a:fillRect/>
          </a:stretch>
        </p:blipFill>
        <p:spPr>
          <a:xfrm>
            <a:off x="1187450" y="3716655"/>
            <a:ext cx="6448425" cy="2333625"/>
          </a:xfrm>
          <a:prstGeom prst="rect">
            <a:avLst/>
          </a:prstGeom>
        </p:spPr>
      </p:pic>
      <p:pic>
        <p:nvPicPr>
          <p:cNvPr id="2" name="图片 1"/>
          <p:cNvPicPr>
            <a:picLocks noChangeAspect="1"/>
          </p:cNvPicPr>
          <p:nvPr>
            <p:custDataLst>
              <p:tags r:id="rId3"/>
            </p:custDataLst>
          </p:nvPr>
        </p:nvPicPr>
        <p:blipFill>
          <a:blip r:embed="rId4"/>
          <a:stretch>
            <a:fillRect/>
          </a:stretch>
        </p:blipFill>
        <p:spPr>
          <a:xfrm>
            <a:off x="1134745" y="45085"/>
            <a:ext cx="6554470" cy="3204845"/>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8" name="Rectangle 2"/>
          <p:cNvSpPr>
            <a:spLocks noGrp="1" noChangeArrowheads="1"/>
          </p:cNvSpPr>
          <p:nvPr>
            <p:ph type="title" idx="4294967295"/>
          </p:nvPr>
        </p:nvSpPr>
        <p:spPr>
          <a:ln>
            <a:miter/>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宋体" panose="02010600030101010101" pitchFamily="2" charset="-122"/>
                <a:ea typeface="+mj-ea"/>
                <a:cs typeface="+mj-cs"/>
              </a:rPr>
              <a:t>普通选课（续）</a:t>
            </a:r>
            <a:endPar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宋体" panose="02010600030101010101" pitchFamily="2" charset="-122"/>
              <a:ea typeface="+mj-ea"/>
              <a:cs typeface="+mj-cs"/>
            </a:endParaRPr>
          </a:p>
        </p:txBody>
      </p:sp>
      <p:sp>
        <p:nvSpPr>
          <p:cNvPr id="65539" name="Rectangle 3"/>
          <p:cNvSpPr>
            <a:spLocks noGrp="1"/>
          </p:cNvSpPr>
          <p:nvPr>
            <p:ph idx="4294967295"/>
          </p:nvPr>
        </p:nvSpPr>
        <p:spPr/>
        <p:txBody>
          <a:bodyPr vert="horz" wrap="square" lIns="91440" tIns="45720" rIns="91440" bIns="45720" anchor="t"/>
          <a:p>
            <a:pPr eaLnBrk="1" hangingPunct="1"/>
            <a:r>
              <a:rPr lang="zh-CN" altLang="en-US" sz="4000" b="1" dirty="0">
                <a:solidFill>
                  <a:srgbClr val="FF0000"/>
                </a:solidFill>
                <a:latin typeface="宋体" panose="02010600030101010101" pitchFamily="2" charset="-122"/>
                <a:cs typeface="Times New Roman" panose="02020603050405020304" pitchFamily="18" charset="0"/>
              </a:rPr>
              <a:t>相似课程不能选</a:t>
            </a:r>
            <a:endParaRPr lang="en-US" altLang="zh-CN" sz="4000" b="1" dirty="0">
              <a:solidFill>
                <a:srgbClr val="FF0000"/>
              </a:solidFill>
              <a:latin typeface="宋体" panose="02010600030101010101" pitchFamily="2" charset="-122"/>
              <a:cs typeface="Times New Roman" panose="02020603050405020304" pitchFamily="18" charset="0"/>
            </a:endParaRPr>
          </a:p>
          <a:p>
            <a:pPr lvl="1" eaLnBrk="1" hangingPunct="1"/>
            <a:r>
              <a:rPr lang="zh-CN" altLang="en-US" sz="3600" b="1" dirty="0">
                <a:latin typeface="宋体" panose="02010600030101010101" pitchFamily="2" charset="-122"/>
                <a:cs typeface="Times New Roman" panose="02020603050405020304" pitchFamily="18" charset="0"/>
              </a:rPr>
              <a:t>选选修课时要避免所选课程与本专业必修</a:t>
            </a:r>
            <a:r>
              <a:rPr lang="en-US" altLang="zh-CN" sz="3600" b="1" dirty="0">
                <a:latin typeface="宋体" panose="02010600030101010101" pitchFamily="2" charset="-122"/>
                <a:cs typeface="Times New Roman" panose="02020603050405020304" pitchFamily="18" charset="0"/>
              </a:rPr>
              <a:t>(</a:t>
            </a:r>
            <a:r>
              <a:rPr lang="zh-CN" altLang="en-US" sz="3600" b="1" dirty="0">
                <a:latin typeface="宋体" panose="02010600030101010101" pitchFamily="2" charset="-122"/>
                <a:cs typeface="Times New Roman" panose="02020603050405020304" pitchFamily="18" charset="0"/>
              </a:rPr>
              <a:t>或专业选修</a:t>
            </a:r>
            <a:r>
              <a:rPr lang="en-US" altLang="zh-CN" sz="3600" b="1" dirty="0">
                <a:latin typeface="宋体" panose="02010600030101010101" pitchFamily="2" charset="-122"/>
                <a:cs typeface="Times New Roman" panose="02020603050405020304" pitchFamily="18" charset="0"/>
              </a:rPr>
              <a:t>)</a:t>
            </a:r>
            <a:r>
              <a:rPr lang="zh-CN" altLang="en-US" sz="3600" b="1" dirty="0">
                <a:latin typeface="宋体" panose="02010600030101010101" pitchFamily="2" charset="-122"/>
                <a:cs typeface="Times New Roman" panose="02020603050405020304" pitchFamily="18" charset="0"/>
              </a:rPr>
              <a:t>课程重复，同一门课程只能获得一次学分</a:t>
            </a:r>
            <a:r>
              <a:rPr lang="zh-CN" altLang="en-US" sz="3600" b="1" dirty="0">
                <a:latin typeface="宋体" panose="02010600030101010101" pitchFamily="2" charset="-122"/>
              </a:rPr>
              <a:t>。</a:t>
            </a:r>
            <a:endParaRPr lang="zh-CN" altLang="en-US" sz="3600" b="1" dirty="0">
              <a:latin typeface="宋体" panose="02010600030101010101" pitchFamily="2" charset="-122"/>
            </a:endParaRPr>
          </a:p>
          <a:p>
            <a:pPr lvl="1" eaLnBrk="1" hangingPunct="1"/>
            <a:r>
              <a:rPr lang="zh-CN" altLang="en-US" sz="3600" b="1" dirty="0">
                <a:latin typeface="宋体" panose="02010600030101010101" pitchFamily="2" charset="-122"/>
              </a:rPr>
              <a:t>要注意看本班级的培养计划，不要选了自己今后学习的必修课或者本专业选修课。</a:t>
            </a:r>
            <a:endParaRPr lang="zh-CN" altLang="en-US" sz="3600" b="1" dirty="0">
              <a:latin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5539">
                                            <p:txEl>
                                              <p:charRg st="0" end="8"/>
                                            </p:txEl>
                                          </p:spTgt>
                                        </p:tgtEl>
                                        <p:attrNameLst>
                                          <p:attrName>style.visibility</p:attrName>
                                        </p:attrNameLst>
                                      </p:cBhvr>
                                      <p:to>
                                        <p:strVal val="visible"/>
                                      </p:to>
                                    </p:set>
                                    <p:anim calcmode="lin" valueType="num">
                                      <p:cBhvr additive="base">
                                        <p:cTn id="7" dur="500" fill="hold"/>
                                        <p:tgtEl>
                                          <p:spTgt spid="65539">
                                            <p:txEl>
                                              <p:charRg st="0" end="8"/>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5539">
                                            <p:txEl>
                                              <p:charRg st="0" end="8"/>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5539">
                                            <p:txEl>
                                              <p:charRg st="8" end="53"/>
                                            </p:txEl>
                                          </p:spTgt>
                                        </p:tgtEl>
                                        <p:attrNameLst>
                                          <p:attrName>style.visibility</p:attrName>
                                        </p:attrNameLst>
                                      </p:cBhvr>
                                      <p:to>
                                        <p:strVal val="visible"/>
                                      </p:to>
                                    </p:set>
                                    <p:anim calcmode="lin" valueType="num">
                                      <p:cBhvr additive="base">
                                        <p:cTn id="13" dur="500" fill="hold"/>
                                        <p:tgtEl>
                                          <p:spTgt spid="65539">
                                            <p:txEl>
                                              <p:charRg st="8" end="5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5539">
                                            <p:txEl>
                                              <p:charRg st="8" end="5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5539">
                                            <p:txEl>
                                              <p:charRg st="53" end="90"/>
                                            </p:txEl>
                                          </p:spTgt>
                                        </p:tgtEl>
                                        <p:attrNameLst>
                                          <p:attrName>style.visibility</p:attrName>
                                        </p:attrNameLst>
                                      </p:cBhvr>
                                      <p:to>
                                        <p:strVal val="visible"/>
                                      </p:to>
                                    </p:set>
                                    <p:anim calcmode="lin" valueType="num">
                                      <p:cBhvr additive="base">
                                        <p:cTn id="19" dur="500" fill="hold"/>
                                        <p:tgtEl>
                                          <p:spTgt spid="65539">
                                            <p:txEl>
                                              <p:charRg st="53" end="9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5539">
                                            <p:txEl>
                                              <p:charRg st="53" end="9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ldLvl="2"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2" name="Rectangle 2"/>
          <p:cNvSpPr>
            <a:spLocks noGrp="1" noChangeArrowheads="1"/>
          </p:cNvSpPr>
          <p:nvPr>
            <p:ph type="title" idx="4294967295"/>
          </p:nvPr>
        </p:nvSpPr>
        <p:spPr>
          <a:ln>
            <a:miter/>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宋体" panose="02010600030101010101" pitchFamily="2" charset="-122"/>
                <a:ea typeface="+mj-ea"/>
                <a:cs typeface="+mj-cs"/>
              </a:rPr>
              <a:t>普通选课（续）</a:t>
            </a:r>
            <a:endPar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宋体" panose="02010600030101010101" pitchFamily="2" charset="-122"/>
              <a:ea typeface="+mj-ea"/>
              <a:cs typeface="+mj-cs"/>
            </a:endParaRPr>
          </a:p>
        </p:txBody>
      </p:sp>
      <p:sp>
        <p:nvSpPr>
          <p:cNvPr id="149507" name="Rectangle 3"/>
          <p:cNvSpPr>
            <a:spLocks noGrp="1"/>
          </p:cNvSpPr>
          <p:nvPr>
            <p:ph idx="4294967295"/>
          </p:nvPr>
        </p:nvSpPr>
        <p:spPr/>
        <p:txBody>
          <a:bodyPr vert="horz" wrap="square" lIns="91440" tIns="45720" rIns="91440" bIns="45720" anchor="t"/>
          <a:p>
            <a:pPr lvl="1" eaLnBrk="1" hangingPunct="1"/>
            <a:r>
              <a:rPr lang="zh-CN" altLang="en-US" sz="3600" b="1" dirty="0">
                <a:latin typeface="宋体" panose="02010600030101010101" pitchFamily="2" charset="-122"/>
              </a:rPr>
              <a:t>在选修一门课程时，一定要弄清楚您所希望选修的课程的上课要求（如：教学内容、教学方向、是否需要前期准备知识等）。 </a:t>
            </a:r>
            <a:endParaRPr lang="zh-CN" altLang="en-US" sz="3600" b="1" dirty="0">
              <a:latin typeface="宋体" panose="02010600030101010101" pitchFamily="2" charset="-122"/>
            </a:endParaRPr>
          </a:p>
          <a:p>
            <a:pPr lvl="1" eaLnBrk="1" hangingPunct="1"/>
            <a:r>
              <a:rPr lang="zh-CN" altLang="en-US" sz="3600" b="1" dirty="0">
                <a:solidFill>
                  <a:srgbClr val="00B0F0"/>
                </a:solidFill>
                <a:latin typeface="宋体" panose="02010600030101010101" pitchFamily="2" charset="-122"/>
              </a:rPr>
              <a:t>可查看学校网站</a:t>
            </a:r>
            <a:r>
              <a:rPr lang="en-US" altLang="zh-CN" sz="3600" b="1" dirty="0">
                <a:solidFill>
                  <a:srgbClr val="00B0F0"/>
                </a:solidFill>
                <a:latin typeface="宋体" panose="02010600030101010101" pitchFamily="2" charset="-122"/>
              </a:rPr>
              <a:t>—</a:t>
            </a:r>
            <a:r>
              <a:rPr lang="zh-CN" altLang="en-US" sz="3600" b="1" dirty="0">
                <a:solidFill>
                  <a:srgbClr val="00B0F0"/>
                </a:solidFill>
                <a:latin typeface="宋体" panose="02010600030101010101" pitchFamily="2" charset="-122"/>
              </a:rPr>
              <a:t>人才培养</a:t>
            </a:r>
            <a:r>
              <a:rPr lang="en-US" altLang="zh-CN" sz="3600" b="1" dirty="0">
                <a:solidFill>
                  <a:srgbClr val="00B0F0"/>
                </a:solidFill>
                <a:latin typeface="宋体" panose="02010600030101010101" pitchFamily="2" charset="-122"/>
              </a:rPr>
              <a:t>—</a:t>
            </a:r>
            <a:r>
              <a:rPr lang="zh-CN" altLang="en-US" sz="3600" b="1" dirty="0">
                <a:solidFill>
                  <a:srgbClr val="00B0F0"/>
                </a:solidFill>
                <a:latin typeface="宋体" panose="02010600030101010101" pitchFamily="2" charset="-122"/>
              </a:rPr>
              <a:t>课程建设</a:t>
            </a:r>
            <a:endParaRPr lang="zh-CN" altLang="en-US" b="1" dirty="0">
              <a:solidFill>
                <a:srgbClr val="00B0F0"/>
              </a:solidFill>
              <a:latin typeface="宋体" panose="02010600030101010101" pitchFamily="2" charset="-122"/>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6" name="Rectangle 2"/>
          <p:cNvSpPr>
            <a:spLocks noGrp="1" noChangeArrowheads="1"/>
          </p:cNvSpPr>
          <p:nvPr>
            <p:ph type="title" idx="4294967295"/>
          </p:nvPr>
        </p:nvSpPr>
        <p:spPr>
          <a:ln>
            <a:miter/>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宋体" panose="02010600030101010101" pitchFamily="2" charset="-122"/>
                <a:ea typeface="+mj-ea"/>
                <a:cs typeface="+mj-cs"/>
              </a:rPr>
              <a:t>普通选课（续）</a:t>
            </a:r>
            <a:endPar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宋体" panose="02010600030101010101" pitchFamily="2" charset="-122"/>
              <a:ea typeface="+mj-ea"/>
              <a:cs typeface="+mj-cs"/>
            </a:endParaRPr>
          </a:p>
        </p:txBody>
      </p:sp>
      <p:sp>
        <p:nvSpPr>
          <p:cNvPr id="150531" name="Rectangle 3"/>
          <p:cNvSpPr>
            <a:spLocks noGrp="1"/>
          </p:cNvSpPr>
          <p:nvPr>
            <p:ph idx="4294967295"/>
          </p:nvPr>
        </p:nvSpPr>
        <p:spPr/>
        <p:txBody>
          <a:bodyPr vert="horz" wrap="square" lIns="91440" tIns="45720" rIns="91440" bIns="45720" anchor="t"/>
          <a:p>
            <a:pPr eaLnBrk="1" hangingPunct="1"/>
            <a:r>
              <a:rPr lang="zh-CN" altLang="en-US" sz="4000" b="1" dirty="0">
                <a:solidFill>
                  <a:srgbClr val="FF0000"/>
                </a:solidFill>
                <a:latin typeface="宋体" panose="02010600030101010101" pitchFamily="2" charset="-122"/>
                <a:cs typeface="Times New Roman" panose="02020603050405020304" pitchFamily="18" charset="0"/>
              </a:rPr>
              <a:t>人数太少不开课</a:t>
            </a:r>
            <a:endParaRPr lang="en-US" altLang="zh-CN" sz="4000" b="1" dirty="0">
              <a:solidFill>
                <a:srgbClr val="FF0000"/>
              </a:solidFill>
              <a:latin typeface="宋体" panose="02010600030101010101" pitchFamily="2" charset="-122"/>
              <a:cs typeface="Times New Roman" panose="02020603050405020304" pitchFamily="18" charset="0"/>
            </a:endParaRPr>
          </a:p>
          <a:p>
            <a:pPr eaLnBrk="1" hangingPunct="1">
              <a:lnSpc>
                <a:spcPct val="150000"/>
              </a:lnSpc>
            </a:pPr>
            <a:r>
              <a:rPr lang="zh-CN" altLang="en-US" sz="3600" b="1" dirty="0">
                <a:latin typeface="宋体" panose="02010600030101010101" pitchFamily="2" charset="-122"/>
                <a:cs typeface="Times New Roman" panose="02020603050405020304" pitchFamily="18" charset="0"/>
              </a:rPr>
              <a:t>在选课的过程中，如果你选的</a:t>
            </a:r>
            <a:r>
              <a:rPr lang="zh-CN" altLang="en-US" sz="3600" b="1" dirty="0">
                <a:solidFill>
                  <a:srgbClr val="0070C0"/>
                </a:solidFill>
                <a:latin typeface="宋体" panose="02010600030101010101" pitchFamily="2" charset="-122"/>
                <a:cs typeface="Times New Roman" panose="02020603050405020304" pitchFamily="18" charset="0"/>
              </a:rPr>
              <a:t>课程本身就是选修课</a:t>
            </a:r>
            <a:r>
              <a:rPr lang="zh-CN" altLang="en-US" sz="3600" b="1" dirty="0">
                <a:latin typeface="宋体" panose="02010600030101010101" pitchFamily="2" charset="-122"/>
                <a:cs typeface="Times New Roman" panose="02020603050405020304" pitchFamily="18" charset="0"/>
              </a:rPr>
              <a:t>，请务必留心你所选的课程的已选人数，因为不满</a:t>
            </a:r>
            <a:r>
              <a:rPr lang="en-US" altLang="zh-CN" sz="3600" b="1" dirty="0">
                <a:latin typeface="宋体" panose="02010600030101010101" pitchFamily="2" charset="-122"/>
                <a:cs typeface="Times New Roman" panose="02020603050405020304" pitchFamily="18" charset="0"/>
              </a:rPr>
              <a:t>30</a:t>
            </a:r>
            <a:r>
              <a:rPr lang="zh-CN" altLang="en-US" sz="3600" b="1" dirty="0">
                <a:latin typeface="宋体" panose="02010600030101010101" pitchFamily="2" charset="-122"/>
                <a:cs typeface="Times New Roman" panose="02020603050405020304" pitchFamily="18" charset="0"/>
              </a:rPr>
              <a:t>人的课最终是不开的</a:t>
            </a:r>
            <a:endParaRPr lang="en-US" altLang="zh-CN" sz="3600" b="1" dirty="0">
              <a:latin typeface="宋体" panose="02010600030101010101" pitchFamily="2" charset="-122"/>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610" name="Rectangle 2"/>
          <p:cNvSpPr>
            <a:spLocks noGrp="1" noChangeArrowheads="1"/>
          </p:cNvSpPr>
          <p:nvPr>
            <p:ph type="title" idx="4294967295"/>
          </p:nvPr>
        </p:nvSpPr>
        <p:spPr>
          <a:ln>
            <a:miter/>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宋体" panose="02010600030101010101" pitchFamily="2" charset="-122"/>
                <a:ea typeface="+mj-ea"/>
                <a:cs typeface="+mj-cs"/>
              </a:rPr>
              <a:t>普通选课（续）</a:t>
            </a:r>
            <a:endPar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宋体" panose="02010600030101010101" pitchFamily="2" charset="-122"/>
              <a:ea typeface="+mj-ea"/>
              <a:cs typeface="+mj-cs"/>
            </a:endParaRPr>
          </a:p>
        </p:txBody>
      </p:sp>
      <p:sp>
        <p:nvSpPr>
          <p:cNvPr id="151555" name="Rectangle 3"/>
          <p:cNvSpPr>
            <a:spLocks noGrp="1"/>
          </p:cNvSpPr>
          <p:nvPr>
            <p:ph idx="4294967295"/>
          </p:nvPr>
        </p:nvSpPr>
        <p:spPr/>
        <p:txBody>
          <a:bodyPr vert="horz" wrap="square" lIns="91440" tIns="45720" rIns="91440" bIns="45720" anchor="t"/>
          <a:p>
            <a:pPr eaLnBrk="1" hangingPunct="1">
              <a:lnSpc>
                <a:spcPct val="150000"/>
              </a:lnSpc>
            </a:pPr>
            <a:r>
              <a:rPr lang="zh-CN" altLang="en-US" sz="4000" b="1" dirty="0">
                <a:solidFill>
                  <a:srgbClr val="FF0000"/>
                </a:solidFill>
                <a:latin typeface="宋体" panose="02010600030101010101" pitchFamily="2" charset="-122"/>
                <a:cs typeface="Times New Roman" panose="02020603050405020304" pitchFamily="18" charset="0"/>
              </a:rPr>
              <a:t>选课重点在首轮</a:t>
            </a:r>
            <a:endParaRPr lang="en-US" altLang="zh-CN" sz="4000" b="1" dirty="0">
              <a:solidFill>
                <a:srgbClr val="FF0000"/>
              </a:solidFill>
              <a:latin typeface="宋体" panose="02010600030101010101" pitchFamily="2" charset="-122"/>
              <a:cs typeface="Times New Roman" panose="02020603050405020304" pitchFamily="18" charset="0"/>
            </a:endParaRPr>
          </a:p>
          <a:p>
            <a:pPr lvl="1" eaLnBrk="1" hangingPunct="1">
              <a:lnSpc>
                <a:spcPct val="150000"/>
              </a:lnSpc>
            </a:pPr>
            <a:r>
              <a:rPr lang="zh-CN" altLang="en-US" sz="3600" b="1" dirty="0">
                <a:latin typeface="宋体" panose="02010600030101010101" pitchFamily="2" charset="-122"/>
                <a:cs typeface="Times New Roman" panose="02020603050405020304" pitchFamily="18" charset="0"/>
              </a:rPr>
              <a:t>筛选：先填志愿后得结果</a:t>
            </a:r>
            <a:endParaRPr lang="en-US" altLang="zh-CN" sz="3600" b="1" dirty="0">
              <a:latin typeface="宋体" panose="02010600030101010101" pitchFamily="2" charset="-122"/>
              <a:cs typeface="Times New Roman" panose="02020603050405020304" pitchFamily="18" charset="0"/>
            </a:endParaRPr>
          </a:p>
          <a:p>
            <a:pPr lvl="1" eaLnBrk="1" hangingPunct="1">
              <a:lnSpc>
                <a:spcPct val="150000"/>
              </a:lnSpc>
              <a:buNone/>
            </a:pPr>
            <a:r>
              <a:rPr lang="zh-CN" altLang="en-US" sz="3600" b="1" dirty="0">
                <a:latin typeface="宋体" panose="02010600030101010101" pitchFamily="2" charset="-122"/>
                <a:cs typeface="Times New Roman" panose="02020603050405020304" pitchFamily="18" charset="0"/>
              </a:rPr>
              <a:t>               </a:t>
            </a:r>
            <a:r>
              <a:rPr lang="en-US" altLang="zh-CN" sz="3600" b="1" dirty="0">
                <a:latin typeface="宋体" panose="02010600030101010101" pitchFamily="2" charset="-122"/>
                <a:cs typeface="Times New Roman" panose="02020603050405020304" pitchFamily="18" charset="0"/>
              </a:rPr>
              <a:t>--</a:t>
            </a:r>
            <a:r>
              <a:rPr lang="zh-CN" altLang="en-US" sz="3600" b="1" dirty="0">
                <a:latin typeface="宋体" panose="02010600030101010101" pitchFamily="2" charset="-122"/>
                <a:cs typeface="Times New Roman" panose="02020603050405020304" pitchFamily="18" charset="0"/>
              </a:rPr>
              <a:t>第</a:t>
            </a:r>
            <a:r>
              <a:rPr lang="en-US" altLang="zh-CN" sz="3600" b="1" dirty="0">
                <a:latin typeface="宋体" panose="02010600030101010101" pitchFamily="2" charset="-122"/>
                <a:cs typeface="Times New Roman" panose="02020603050405020304" pitchFamily="18" charset="0"/>
              </a:rPr>
              <a:t>1</a:t>
            </a:r>
            <a:r>
              <a:rPr lang="zh-CN" altLang="en-US" sz="3600" b="1" dirty="0">
                <a:latin typeface="宋体" panose="02010600030101010101" pitchFamily="2" charset="-122"/>
                <a:cs typeface="Times New Roman" panose="02020603050405020304" pitchFamily="18" charset="0"/>
              </a:rPr>
              <a:t>轮</a:t>
            </a:r>
            <a:r>
              <a:rPr lang="zh-CN" altLang="en-US" b="1" dirty="0">
                <a:solidFill>
                  <a:srgbClr val="FF0000"/>
                </a:solidFill>
                <a:latin typeface="宋体" panose="02010600030101010101" pitchFamily="2" charset="-122"/>
              </a:rPr>
              <a:t>（重点）</a:t>
            </a:r>
            <a:endParaRPr lang="en-US" altLang="zh-CN" b="1" dirty="0">
              <a:solidFill>
                <a:srgbClr val="FF0000"/>
              </a:solidFill>
              <a:latin typeface="宋体" panose="02010600030101010101" pitchFamily="2" charset="-122"/>
            </a:endParaRPr>
          </a:p>
          <a:p>
            <a:pPr lvl="1" eaLnBrk="1" hangingPunct="1">
              <a:lnSpc>
                <a:spcPct val="150000"/>
              </a:lnSpc>
              <a:buClr>
                <a:srgbClr val="3891A7"/>
              </a:buClr>
            </a:pPr>
            <a:r>
              <a:rPr lang="zh-CN" altLang="en-US" sz="3600" b="1" dirty="0">
                <a:solidFill>
                  <a:srgbClr val="000000"/>
                </a:solidFill>
                <a:latin typeface="宋体" panose="02010600030101010101" pitchFamily="2" charset="-122"/>
                <a:cs typeface="Times New Roman" panose="02020603050405020304" pitchFamily="18" charset="0"/>
              </a:rPr>
              <a:t>先到先得：网上点击即选中</a:t>
            </a:r>
            <a:endParaRPr lang="en-US" altLang="zh-CN" sz="3600" b="1" dirty="0">
              <a:solidFill>
                <a:srgbClr val="000000"/>
              </a:solidFill>
              <a:latin typeface="宋体" panose="02010600030101010101" pitchFamily="2" charset="-122"/>
              <a:cs typeface="Times New Roman" panose="02020603050405020304" pitchFamily="18" charset="0"/>
            </a:endParaRPr>
          </a:p>
          <a:p>
            <a:pPr lvl="1" eaLnBrk="1" hangingPunct="1">
              <a:lnSpc>
                <a:spcPct val="150000"/>
              </a:lnSpc>
              <a:buClr>
                <a:srgbClr val="3891A7"/>
              </a:buClr>
              <a:buNone/>
            </a:pPr>
            <a:r>
              <a:rPr lang="zh-CN" altLang="en-US" sz="3600" b="1" dirty="0">
                <a:solidFill>
                  <a:srgbClr val="000000"/>
                </a:solidFill>
                <a:latin typeface="宋体" panose="02010600030101010101" pitchFamily="2" charset="-122"/>
                <a:cs typeface="Times New Roman" panose="02020603050405020304" pitchFamily="18" charset="0"/>
              </a:rPr>
              <a:t>               </a:t>
            </a:r>
            <a:r>
              <a:rPr lang="en-US" altLang="zh-CN" sz="3600" b="1" dirty="0">
                <a:solidFill>
                  <a:srgbClr val="000000"/>
                </a:solidFill>
                <a:latin typeface="宋体" panose="02010600030101010101" pitchFamily="2" charset="-122"/>
                <a:cs typeface="Times New Roman" panose="02020603050405020304" pitchFamily="18" charset="0"/>
              </a:rPr>
              <a:t>--</a:t>
            </a:r>
            <a:r>
              <a:rPr lang="zh-CN" altLang="en-US" sz="3600" b="1" dirty="0">
                <a:solidFill>
                  <a:srgbClr val="000000"/>
                </a:solidFill>
                <a:latin typeface="宋体" panose="02010600030101010101" pitchFamily="2" charset="-122"/>
                <a:cs typeface="Times New Roman" panose="02020603050405020304" pitchFamily="18" charset="0"/>
              </a:rPr>
              <a:t>第</a:t>
            </a:r>
            <a:r>
              <a:rPr lang="en-US" altLang="zh-CN" sz="3600" b="1" dirty="0">
                <a:solidFill>
                  <a:srgbClr val="000000"/>
                </a:solidFill>
                <a:latin typeface="宋体" panose="02010600030101010101" pitchFamily="2" charset="-122"/>
                <a:cs typeface="Times New Roman" panose="02020603050405020304" pitchFamily="18" charset="0"/>
              </a:rPr>
              <a:t>2</a:t>
            </a:r>
            <a:r>
              <a:rPr lang="zh-CN" altLang="en-US" sz="3600" b="1" dirty="0">
                <a:solidFill>
                  <a:srgbClr val="000000"/>
                </a:solidFill>
                <a:latin typeface="宋体" panose="02010600030101010101" pitchFamily="2" charset="-122"/>
                <a:cs typeface="Times New Roman" panose="02020603050405020304" pitchFamily="18" charset="0"/>
              </a:rPr>
              <a:t>轮</a:t>
            </a:r>
            <a:endParaRPr lang="zh-CN" altLang="en-US" b="1" dirty="0">
              <a:latin typeface="宋体" panose="02010600030101010101" pitchFamily="2" charset="-122"/>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4" name="Rectangle 2"/>
          <p:cNvSpPr>
            <a:spLocks noGrp="1" noChangeArrowheads="1"/>
          </p:cNvSpPr>
          <p:nvPr>
            <p:ph type="title" idx="4294967295"/>
          </p:nvPr>
        </p:nvSpPr>
        <p:spPr>
          <a:ln>
            <a:miter/>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宋体" panose="02010600030101010101" pitchFamily="2" charset="-122"/>
                <a:ea typeface="+mj-ea"/>
                <a:cs typeface="+mj-cs"/>
              </a:rPr>
              <a:t>普通选课（续）</a:t>
            </a:r>
            <a:endPar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宋体" panose="02010600030101010101" pitchFamily="2" charset="-122"/>
              <a:ea typeface="+mj-ea"/>
              <a:cs typeface="+mj-cs"/>
            </a:endParaRPr>
          </a:p>
        </p:txBody>
      </p:sp>
      <p:sp>
        <p:nvSpPr>
          <p:cNvPr id="152579" name="Rectangle 3"/>
          <p:cNvSpPr>
            <a:spLocks noGrp="1"/>
          </p:cNvSpPr>
          <p:nvPr>
            <p:ph idx="4294967295"/>
          </p:nvPr>
        </p:nvSpPr>
        <p:spPr/>
        <p:txBody>
          <a:bodyPr vert="horz" wrap="square" lIns="91440" tIns="45720" rIns="91440" bIns="45720" anchor="t"/>
          <a:p>
            <a:pPr eaLnBrk="1" hangingPunct="1">
              <a:lnSpc>
                <a:spcPts val="4600"/>
              </a:lnSpc>
            </a:pPr>
            <a:r>
              <a:rPr lang="zh-CN" altLang="en-US" sz="4000" b="1" dirty="0">
                <a:solidFill>
                  <a:srgbClr val="FF0000"/>
                </a:solidFill>
                <a:latin typeface="宋体" panose="02010600030101010101" pitchFamily="2" charset="-122"/>
                <a:cs typeface="Times New Roman" panose="02020603050405020304" pitchFamily="18" charset="0"/>
              </a:rPr>
              <a:t>希望学分认真填（筛选）</a:t>
            </a:r>
            <a:endParaRPr lang="en-US" altLang="zh-CN" sz="4000" b="1" dirty="0">
              <a:solidFill>
                <a:srgbClr val="FF0000"/>
              </a:solidFill>
              <a:latin typeface="宋体" panose="02010600030101010101" pitchFamily="2" charset="-122"/>
              <a:cs typeface="Times New Roman" panose="02020603050405020304" pitchFamily="18" charset="0"/>
            </a:endParaRPr>
          </a:p>
          <a:p>
            <a:pPr lvl="1" eaLnBrk="1" hangingPunct="1">
              <a:lnSpc>
                <a:spcPts val="4600"/>
              </a:lnSpc>
            </a:pPr>
            <a:r>
              <a:rPr lang="zh-CN" altLang="en-US" sz="3200" b="1" dirty="0">
                <a:solidFill>
                  <a:srgbClr val="FF0000"/>
                </a:solidFill>
                <a:latin typeface="宋体" panose="02010600030101010101" pitchFamily="2" charset="-122"/>
                <a:cs typeface="Times New Roman" panose="02020603050405020304" pitchFamily="18" charset="0"/>
              </a:rPr>
              <a:t>不能填</a:t>
            </a:r>
            <a:r>
              <a:rPr lang="en-US" altLang="zh-CN" sz="3200" b="1" dirty="0">
                <a:solidFill>
                  <a:srgbClr val="FF0000"/>
                </a:solidFill>
                <a:latin typeface="宋体" panose="02010600030101010101" pitchFamily="2" charset="-122"/>
                <a:cs typeface="Times New Roman" panose="02020603050405020304" pitchFamily="18" charset="0"/>
              </a:rPr>
              <a:t>0</a:t>
            </a:r>
            <a:r>
              <a:rPr lang="zh-CN" altLang="en-US" sz="3200" b="1" dirty="0">
                <a:latin typeface="宋体" panose="02010600030101010101" pitchFamily="2" charset="-122"/>
                <a:cs typeface="Times New Roman" panose="02020603050405020304" pitchFamily="18" charset="0"/>
              </a:rPr>
              <a:t>，如填</a:t>
            </a:r>
            <a:r>
              <a:rPr lang="en-US" altLang="zh-CN" sz="3200" b="1" dirty="0">
                <a:latin typeface="宋体" panose="02010600030101010101" pitchFamily="2" charset="-122"/>
                <a:cs typeface="Times New Roman" panose="02020603050405020304" pitchFamily="18" charset="0"/>
              </a:rPr>
              <a:t>0</a:t>
            </a:r>
            <a:r>
              <a:rPr lang="zh-CN" altLang="en-US" sz="3200" b="1" dirty="0">
                <a:latin typeface="宋体" panose="02010600030101010101" pitchFamily="2" charset="-122"/>
                <a:cs typeface="Times New Roman" panose="02020603050405020304" pitchFamily="18" charset="0"/>
              </a:rPr>
              <a:t>则表示你不想选中任何课程，因此不管你后面填了多少志愿都将无法选中课程。</a:t>
            </a:r>
            <a:endParaRPr lang="en-US" altLang="zh-CN" sz="3200" b="1" dirty="0">
              <a:latin typeface="宋体" panose="02010600030101010101" pitchFamily="2" charset="-122"/>
              <a:cs typeface="Times New Roman" panose="02020603050405020304" pitchFamily="18" charset="0"/>
            </a:endParaRPr>
          </a:p>
          <a:p>
            <a:pPr lvl="1" eaLnBrk="1" hangingPunct="1">
              <a:lnSpc>
                <a:spcPts val="4600"/>
              </a:lnSpc>
            </a:pPr>
            <a:r>
              <a:rPr lang="zh-CN" altLang="en-US" sz="3200" b="1" dirty="0">
                <a:solidFill>
                  <a:srgbClr val="FF0000"/>
                </a:solidFill>
                <a:latin typeface="宋体" panose="02010600030101010101" pitchFamily="2" charset="-122"/>
                <a:cs typeface="Times New Roman" panose="02020603050405020304" pitchFamily="18" charset="0"/>
              </a:rPr>
              <a:t>大小合适</a:t>
            </a:r>
            <a:r>
              <a:rPr lang="zh-CN" altLang="en-US" sz="3200" b="1" dirty="0">
                <a:latin typeface="宋体" panose="02010600030101010101" pitchFamily="2" charset="-122"/>
                <a:cs typeface="Times New Roman" panose="02020603050405020304" pitchFamily="18" charset="0"/>
              </a:rPr>
              <a:t>，如除想修读本班必修课程外还想修读其它必修课，务必将所增加的必修课程学分数考虑到希望必修学分中</a:t>
            </a:r>
            <a:r>
              <a:rPr lang="zh-CN" altLang="en-US" sz="3600" b="1" dirty="0">
                <a:latin typeface="宋体" panose="02010600030101010101" pitchFamily="2" charset="-122"/>
                <a:cs typeface="Times New Roman" panose="02020603050405020304" pitchFamily="18" charset="0"/>
              </a:rPr>
              <a:t>。</a:t>
            </a:r>
            <a:endParaRPr lang="zh-CN" altLang="en-US" b="1" dirty="0">
              <a:latin typeface="宋体" panose="02010600030101010101" pitchFamily="2" charset="-122"/>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8" name="Rectangle 2"/>
          <p:cNvSpPr>
            <a:spLocks noGrp="1" noChangeArrowheads="1"/>
          </p:cNvSpPr>
          <p:nvPr>
            <p:ph type="title" idx="4294967295"/>
          </p:nvPr>
        </p:nvSpPr>
        <p:spPr>
          <a:ln>
            <a:miter/>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宋体" panose="02010600030101010101" pitchFamily="2" charset="-122"/>
                <a:ea typeface="+mj-ea"/>
                <a:cs typeface="+mj-cs"/>
              </a:rPr>
              <a:t>普通选课（续）</a:t>
            </a:r>
            <a:endPar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宋体" panose="02010600030101010101" pitchFamily="2" charset="-122"/>
              <a:ea typeface="+mj-ea"/>
              <a:cs typeface="+mj-cs"/>
            </a:endParaRPr>
          </a:p>
        </p:txBody>
      </p:sp>
      <p:sp>
        <p:nvSpPr>
          <p:cNvPr id="153603" name="Rectangle 3"/>
          <p:cNvSpPr>
            <a:spLocks noGrp="1"/>
          </p:cNvSpPr>
          <p:nvPr>
            <p:ph idx="4294967295"/>
          </p:nvPr>
        </p:nvSpPr>
        <p:spPr/>
        <p:txBody>
          <a:bodyPr vert="horz" wrap="square" lIns="91440" tIns="45720" rIns="91440" bIns="45720" anchor="t"/>
          <a:p>
            <a:pPr eaLnBrk="1" hangingPunct="1">
              <a:lnSpc>
                <a:spcPts val="4600"/>
              </a:lnSpc>
            </a:pPr>
            <a:r>
              <a:rPr lang="zh-CN" altLang="en-US" sz="4000" b="1" dirty="0">
                <a:solidFill>
                  <a:srgbClr val="FF0000"/>
                </a:solidFill>
                <a:latin typeface="宋体" panose="02010600030101010101" pitchFamily="2" charset="-122"/>
                <a:cs typeface="Times New Roman" panose="02020603050405020304" pitchFamily="18" charset="0"/>
              </a:rPr>
              <a:t>志愿序号要排好（筛选）</a:t>
            </a:r>
            <a:endParaRPr lang="en-US" altLang="zh-CN" sz="4000" b="1" dirty="0">
              <a:solidFill>
                <a:srgbClr val="FF0000"/>
              </a:solidFill>
              <a:latin typeface="宋体" panose="02010600030101010101" pitchFamily="2" charset="-122"/>
              <a:cs typeface="Times New Roman" panose="02020603050405020304" pitchFamily="18" charset="0"/>
            </a:endParaRPr>
          </a:p>
          <a:p>
            <a:pPr lvl="1" eaLnBrk="1" hangingPunct="1">
              <a:lnSpc>
                <a:spcPts val="4600"/>
              </a:lnSpc>
            </a:pPr>
            <a:r>
              <a:rPr lang="zh-CN" altLang="en-US" sz="3200" b="1" dirty="0">
                <a:latin typeface="宋体" panose="02010600030101010101" pitchFamily="2" charset="-122"/>
                <a:cs typeface="Times New Roman" panose="02020603050405020304" pitchFamily="18" charset="0"/>
              </a:rPr>
              <a:t>再次重申一下，</a:t>
            </a:r>
            <a:r>
              <a:rPr lang="zh-CN" altLang="en-US" sz="3200" b="1" dirty="0">
                <a:solidFill>
                  <a:srgbClr val="FF0000"/>
                </a:solidFill>
                <a:latin typeface="宋体" panose="02010600030101010101" pitchFamily="2" charset="-122"/>
                <a:cs typeface="Times New Roman" panose="02020603050405020304" pitchFamily="18" charset="0"/>
              </a:rPr>
              <a:t>筛选模式</a:t>
            </a:r>
            <a:r>
              <a:rPr lang="zh-CN" altLang="en-US" sz="3200" b="1" dirty="0">
                <a:latin typeface="宋体" panose="02010600030101010101" pitchFamily="2" charset="-122"/>
                <a:cs typeface="Times New Roman" panose="02020603050405020304" pitchFamily="18" charset="0"/>
              </a:rPr>
              <a:t>下，有一个界面是让您安排志愿的顺序的，在该界面中请认真安排志愿的顺序，如果顺序号是</a:t>
            </a:r>
            <a:r>
              <a:rPr lang="en-US" altLang="zh-CN" sz="3200" b="1" dirty="0">
                <a:latin typeface="宋体" panose="02010600030101010101" pitchFamily="2" charset="-122"/>
                <a:cs typeface="Times New Roman" panose="02020603050405020304" pitchFamily="18" charset="0"/>
              </a:rPr>
              <a:t>0</a:t>
            </a:r>
            <a:r>
              <a:rPr lang="zh-CN" altLang="en-US" sz="3200" b="1" dirty="0">
                <a:latin typeface="宋体" panose="02010600030101010101" pitchFamily="2" charset="-122"/>
                <a:cs typeface="Times New Roman" panose="02020603050405020304" pitchFamily="18" charset="0"/>
              </a:rPr>
              <a:t>，则表示您不需要这条志愿。填完志愿后，请您务必注意，只有点击［提交］后的数据，系统才是确认的。</a:t>
            </a:r>
            <a:r>
              <a:rPr lang="zh-CN" altLang="en-US" sz="3200" b="1" dirty="0">
                <a:latin typeface="宋体" panose="02010600030101010101" pitchFamily="2" charset="-122"/>
              </a:rPr>
              <a:t> </a:t>
            </a:r>
            <a:endParaRPr lang="zh-CN" altLang="en-US" sz="3200" b="1" dirty="0">
              <a:latin typeface="宋体" panose="02010600030101010101" pitchFamily="2" charset="-122"/>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54626" name="Picture 4"/>
          <p:cNvPicPr>
            <a:picLocks noGrp="1" noChangeAspect="1"/>
          </p:cNvPicPr>
          <p:nvPr>
            <p:ph idx="4294967295"/>
          </p:nvPr>
        </p:nvPicPr>
        <p:blipFill>
          <a:blip r:embed="rId1"/>
          <a:srcRect/>
          <a:stretch>
            <a:fillRect/>
          </a:stretch>
        </p:blipFill>
        <p:spPr>
          <a:xfrm>
            <a:off x="0" y="0"/>
            <a:ext cx="9144000" cy="6858000"/>
          </a:xfrm>
        </p:spPr>
      </p:pic>
      <p:sp>
        <p:nvSpPr>
          <p:cNvPr id="154627" name="圆角矩形 1"/>
          <p:cNvSpPr/>
          <p:nvPr/>
        </p:nvSpPr>
        <p:spPr>
          <a:xfrm>
            <a:off x="250825" y="1628775"/>
            <a:ext cx="1152525" cy="4321175"/>
          </a:xfrm>
          <a:prstGeom prst="roundRect">
            <a:avLst>
              <a:gd name="adj" fmla="val 16667"/>
            </a:avLst>
          </a:prstGeom>
          <a:noFill/>
          <a:ln w="25400" cap="flat" cmpd="sng">
            <a:solidFill>
              <a:srgbClr val="FF0000"/>
            </a:solidFill>
            <a:prstDash val="solid"/>
            <a:headEnd type="none" w="med" len="med"/>
            <a:tailEnd type="none" w="med" len="med"/>
          </a:ln>
        </p:spPr>
        <p:txBody>
          <a:bodyPr anchor="ctr"/>
          <a:p>
            <a:pPr algn="ctr" eaLnBrk="1" hangingPunct="1">
              <a:spcBef>
                <a:spcPct val="20000"/>
              </a:spcBef>
              <a:buClr>
                <a:schemeClr val="hlink"/>
              </a:buClr>
              <a:buSzPct val="55000"/>
              <a:buFont typeface="Wingdings" panose="05000000000000000000" pitchFamily="2" charset="2"/>
              <a:buChar char="n"/>
            </a:pPr>
            <a:endParaRPr lang="zh-CN" altLang="en-US" dirty="0">
              <a:solidFill>
                <a:srgbClr val="FFFFFF"/>
              </a:solidFill>
              <a:latin typeface="Gill Sans MT" panose="020B0502020104020203" pitchFamily="34"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6" name="Rectangle 2"/>
          <p:cNvSpPr>
            <a:spLocks noGrp="1" noChangeArrowheads="1"/>
          </p:cNvSpPr>
          <p:nvPr>
            <p:ph type="title" idx="4294967295"/>
          </p:nvPr>
        </p:nvSpPr>
        <p:spPr>
          <a:ln>
            <a:miter/>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宋体" panose="02010600030101010101" pitchFamily="2" charset="-122"/>
                <a:ea typeface="+mj-ea"/>
                <a:cs typeface="+mj-cs"/>
              </a:rPr>
              <a:t>普通选课（续）</a:t>
            </a:r>
            <a:endPar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宋体" panose="02010600030101010101" pitchFamily="2" charset="-122"/>
              <a:ea typeface="+mj-ea"/>
              <a:cs typeface="+mj-cs"/>
            </a:endParaRPr>
          </a:p>
        </p:txBody>
      </p:sp>
      <p:sp>
        <p:nvSpPr>
          <p:cNvPr id="155651" name="Rectangle 3"/>
          <p:cNvSpPr>
            <a:spLocks noGrp="1"/>
          </p:cNvSpPr>
          <p:nvPr>
            <p:ph idx="4294967295"/>
          </p:nvPr>
        </p:nvSpPr>
        <p:spPr/>
        <p:txBody>
          <a:bodyPr vert="horz" wrap="square" lIns="91440" tIns="45720" rIns="91440" bIns="45720" anchor="t"/>
          <a:p>
            <a:pPr eaLnBrk="1" hangingPunct="1"/>
            <a:r>
              <a:rPr lang="zh-CN" altLang="en-US" sz="4000" b="1" dirty="0">
                <a:latin typeface="宋体" panose="02010600030101010101" pitchFamily="2" charset="-122"/>
                <a:cs typeface="Times New Roman" panose="02020603050405020304" pitchFamily="18" charset="0"/>
              </a:rPr>
              <a:t>选课分为三个阶段：</a:t>
            </a:r>
            <a:r>
              <a:rPr lang="zh-CN" altLang="en-US" sz="3600" b="1" dirty="0">
                <a:latin typeface="宋体" panose="02010600030101010101" pitchFamily="2" charset="-122"/>
              </a:rPr>
              <a:t> </a:t>
            </a:r>
            <a:endParaRPr lang="zh-CN" altLang="en-US" sz="3600" b="1" dirty="0">
              <a:latin typeface="宋体" panose="02010600030101010101" pitchFamily="2" charset="-122"/>
            </a:endParaRPr>
          </a:p>
          <a:p>
            <a:pPr lvl="1" eaLnBrk="1" hangingPunct="1"/>
            <a:r>
              <a:rPr lang="zh-CN" altLang="en-US" sz="4000" b="1" dirty="0">
                <a:solidFill>
                  <a:srgbClr val="FF0000"/>
                </a:solidFill>
                <a:latin typeface="宋体" panose="02010600030101010101" pitchFamily="2" charset="-122"/>
              </a:rPr>
              <a:t>初选结果及时看</a:t>
            </a:r>
            <a:endParaRPr lang="en-US" altLang="zh-CN" sz="4000" b="1" dirty="0">
              <a:solidFill>
                <a:srgbClr val="FF0000"/>
              </a:solidFill>
              <a:latin typeface="宋体" panose="02010600030101010101" pitchFamily="2" charset="-122"/>
            </a:endParaRPr>
          </a:p>
          <a:p>
            <a:pPr lvl="2" eaLnBrk="1" hangingPunct="1">
              <a:buFont typeface="Wingdings" panose="05000000000000000000" pitchFamily="2" charset="2"/>
              <a:buNone/>
            </a:pPr>
            <a:r>
              <a:rPr lang="zh-CN" altLang="en-US" sz="3600" b="1" dirty="0">
                <a:latin typeface="宋体" panose="02010600030101010101" pitchFamily="2" charset="-122"/>
              </a:rPr>
              <a:t>　</a:t>
            </a:r>
            <a:r>
              <a:rPr lang="zh-CN" altLang="en-US" sz="2800" b="1" dirty="0">
                <a:latin typeface="宋体" panose="02010600030101010101" pitchFamily="2" charset="-122"/>
              </a:rPr>
              <a:t>　第</a:t>
            </a:r>
            <a:r>
              <a:rPr lang="en-US" altLang="zh-CN" sz="2800" b="1" dirty="0">
                <a:latin typeface="宋体" panose="02010600030101010101" pitchFamily="2" charset="-122"/>
              </a:rPr>
              <a:t>1</a:t>
            </a:r>
            <a:r>
              <a:rPr lang="zh-CN" altLang="en-US" sz="2800" b="1" dirty="0">
                <a:latin typeface="宋体" panose="02010600030101010101" pitchFamily="2" charset="-122"/>
              </a:rPr>
              <a:t>轮筛选</a:t>
            </a:r>
            <a:r>
              <a:rPr lang="zh-CN" altLang="en-US" sz="2800" b="1" dirty="0">
                <a:latin typeface="宋体" panose="02010600030101010101" pitchFamily="2" charset="-122"/>
                <a:cs typeface="Times New Roman" panose="02020603050405020304" pitchFamily="18" charset="0"/>
              </a:rPr>
              <a:t>结束后，选课结果会公布在网页上，请一定要及时上网浏览自己的初选结果，如发现有漏选的在第二轮选课时可以补选</a:t>
            </a:r>
            <a:endParaRPr lang="en-US" altLang="zh-CN" sz="2800" b="1" dirty="0">
              <a:latin typeface="宋体" panose="02010600030101010101" pitchFamily="2" charset="-122"/>
              <a:cs typeface="Times New Roman" panose="02020603050405020304" pitchFamily="18" charset="0"/>
            </a:endParaRPr>
          </a:p>
          <a:p>
            <a:pPr lvl="2" eaLnBrk="1" hangingPunct="1">
              <a:buFont typeface="Wingdings" panose="05000000000000000000" pitchFamily="2" charset="2"/>
              <a:buNone/>
            </a:pPr>
            <a:r>
              <a:rPr lang="zh-CN" altLang="en-US" sz="2800" b="1" dirty="0">
                <a:solidFill>
                  <a:srgbClr val="C00000"/>
                </a:solidFill>
                <a:latin typeface="宋体" panose="02010600030101010101" pitchFamily="2" charset="-122"/>
                <a:cs typeface="Times New Roman" panose="02020603050405020304" pitchFamily="18" charset="0"/>
              </a:rPr>
              <a:t>     友情提醒：筛选结果中选中的课程之间时间是不会冲突的。</a:t>
            </a:r>
            <a:endParaRPr lang="zh-CN" altLang="en-US" sz="2800" b="1" dirty="0">
              <a:solidFill>
                <a:srgbClr val="C00000"/>
              </a:solidFill>
              <a:latin typeface="宋体" panose="02010600030101010101" pitchFamily="2" charset="-122"/>
              <a:ea typeface="Times New Roman" panose="02020603050405020304" pitchFamily="18"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3730" name="Rectangle 2"/>
          <p:cNvSpPr>
            <a:spLocks noGrp="1" noChangeArrowheads="1"/>
          </p:cNvSpPr>
          <p:nvPr>
            <p:ph type="title" idx="4294967295"/>
          </p:nvPr>
        </p:nvSpPr>
        <p:spPr>
          <a:ln>
            <a:miter/>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宋体" panose="02010600030101010101" pitchFamily="2" charset="-122"/>
                <a:ea typeface="+mj-ea"/>
                <a:cs typeface="+mj-cs"/>
              </a:rPr>
              <a:t>普通选课（续）</a:t>
            </a:r>
            <a:endPar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宋体" panose="02010600030101010101" pitchFamily="2" charset="-122"/>
              <a:ea typeface="+mj-ea"/>
              <a:cs typeface="+mj-cs"/>
            </a:endParaRPr>
          </a:p>
        </p:txBody>
      </p:sp>
      <p:sp>
        <p:nvSpPr>
          <p:cNvPr id="156675" name="Rectangle 3"/>
          <p:cNvSpPr>
            <a:spLocks noGrp="1"/>
          </p:cNvSpPr>
          <p:nvPr>
            <p:ph idx="4294967295"/>
          </p:nvPr>
        </p:nvSpPr>
        <p:spPr>
          <a:xfrm>
            <a:off x="874713" y="1357313"/>
            <a:ext cx="8126412" cy="5000625"/>
          </a:xfrm>
        </p:spPr>
        <p:txBody>
          <a:bodyPr vert="horz" wrap="square" lIns="91440" tIns="45720" rIns="91440" bIns="45720" anchor="t"/>
          <a:p>
            <a:pPr lvl="1" eaLnBrk="1" hangingPunct="1">
              <a:lnSpc>
                <a:spcPct val="90000"/>
              </a:lnSpc>
            </a:pPr>
            <a:r>
              <a:rPr lang="zh-CN" altLang="en-US" sz="3600" b="1" dirty="0">
                <a:solidFill>
                  <a:srgbClr val="FF0000"/>
                </a:solidFill>
                <a:latin typeface="宋体" panose="02010600030101010101" pitchFamily="2" charset="-122"/>
                <a:cs typeface="Times New Roman" panose="02020603050405020304" pitchFamily="18" charset="0"/>
              </a:rPr>
              <a:t>补选退选别忘记</a:t>
            </a:r>
            <a:endParaRPr lang="en-US" altLang="zh-CN" sz="3600" b="1" dirty="0">
              <a:solidFill>
                <a:srgbClr val="FF0000"/>
              </a:solidFill>
              <a:latin typeface="宋体" panose="02010600030101010101" pitchFamily="2" charset="-122"/>
              <a:cs typeface="Times New Roman" panose="02020603050405020304" pitchFamily="18" charset="0"/>
            </a:endParaRPr>
          </a:p>
          <a:p>
            <a:pPr lvl="2" eaLnBrk="1" hangingPunct="1">
              <a:lnSpc>
                <a:spcPct val="90000"/>
              </a:lnSpc>
            </a:pPr>
            <a:r>
              <a:rPr lang="zh-CN" altLang="en-US" sz="3200" b="1" dirty="0">
                <a:solidFill>
                  <a:srgbClr val="0070C0"/>
                </a:solidFill>
                <a:latin typeface="宋体" panose="02010600030101010101" pitchFamily="2" charset="-122"/>
                <a:cs typeface="Times New Roman" panose="02020603050405020304" pitchFamily="18" charset="0"/>
              </a:rPr>
              <a:t>补选</a:t>
            </a:r>
            <a:endParaRPr lang="en-US" altLang="zh-CN" sz="3200" b="1" dirty="0">
              <a:solidFill>
                <a:srgbClr val="0070C0"/>
              </a:solidFill>
              <a:latin typeface="宋体" panose="02010600030101010101" pitchFamily="2" charset="-122"/>
            </a:endParaRPr>
          </a:p>
          <a:p>
            <a:pPr lvl="3" eaLnBrk="1" hangingPunct="1">
              <a:lnSpc>
                <a:spcPct val="90000"/>
              </a:lnSpc>
            </a:pPr>
            <a:r>
              <a:rPr lang="zh-CN" altLang="en-US" sz="2800" b="1" dirty="0">
                <a:latin typeface="宋体" panose="02010600030101010101" pitchFamily="2" charset="-122"/>
              </a:rPr>
              <a:t>补选期间可对第</a:t>
            </a:r>
            <a:r>
              <a:rPr lang="en-US" altLang="zh-CN" sz="2800" b="1" dirty="0">
                <a:latin typeface="宋体" panose="02010600030101010101" pitchFamily="2" charset="-122"/>
              </a:rPr>
              <a:t>1</a:t>
            </a:r>
            <a:r>
              <a:rPr lang="zh-CN" altLang="en-US" sz="2800" b="1" dirty="0">
                <a:latin typeface="宋体" panose="02010600030101010101" pitchFamily="2" charset="-122"/>
              </a:rPr>
              <a:t>轮的选课结果进行补充，</a:t>
            </a:r>
            <a:endParaRPr lang="en-US" altLang="zh-CN" sz="2800" b="1" dirty="0">
              <a:latin typeface="宋体" panose="02010600030101010101" pitchFamily="2" charset="-122"/>
            </a:endParaRPr>
          </a:p>
          <a:p>
            <a:pPr lvl="3" eaLnBrk="1" hangingPunct="1">
              <a:lnSpc>
                <a:spcPct val="90000"/>
              </a:lnSpc>
            </a:pPr>
            <a:r>
              <a:rPr lang="zh-CN" altLang="en-US" sz="2800" b="1" dirty="0">
                <a:latin typeface="宋体" panose="02010600030101010101" pitchFamily="2" charset="-122"/>
              </a:rPr>
              <a:t>补选是先到先得，即选即中模式，当时就能看到结果</a:t>
            </a:r>
            <a:endParaRPr lang="en-US" altLang="zh-CN" sz="2800" b="1" dirty="0">
              <a:latin typeface="宋体" panose="02010600030101010101" pitchFamily="2" charset="-122"/>
            </a:endParaRPr>
          </a:p>
          <a:p>
            <a:pPr lvl="2" eaLnBrk="1" hangingPunct="1">
              <a:lnSpc>
                <a:spcPct val="90000"/>
              </a:lnSpc>
            </a:pPr>
            <a:r>
              <a:rPr lang="zh-CN" altLang="en-US" sz="3200" b="1" dirty="0">
                <a:solidFill>
                  <a:srgbClr val="0070C0"/>
                </a:solidFill>
                <a:latin typeface="宋体" panose="02010600030101010101" pitchFamily="2" charset="-122"/>
              </a:rPr>
              <a:t>退选</a:t>
            </a:r>
            <a:endParaRPr lang="zh-CN" altLang="en-US" sz="3200" b="1" dirty="0">
              <a:solidFill>
                <a:srgbClr val="0070C0"/>
              </a:solidFill>
              <a:latin typeface="宋体" panose="02010600030101010101" pitchFamily="2" charset="-122"/>
            </a:endParaRPr>
          </a:p>
          <a:p>
            <a:pPr lvl="3" eaLnBrk="1" hangingPunct="1">
              <a:lnSpc>
                <a:spcPct val="90000"/>
              </a:lnSpc>
            </a:pPr>
            <a:r>
              <a:rPr lang="zh-CN" altLang="en-US" sz="2800" b="1" dirty="0">
                <a:latin typeface="宋体" panose="02010600030101010101" pitchFamily="2" charset="-122"/>
              </a:rPr>
              <a:t>退选：下学期开学初两周可对课程进行试听，如觉得不满意可退选该课程，</a:t>
            </a:r>
            <a:r>
              <a:rPr lang="zh-CN" altLang="en-US" sz="2800" b="1" dirty="0">
                <a:solidFill>
                  <a:srgbClr val="FF0000"/>
                </a:solidFill>
                <a:latin typeface="宋体" panose="02010600030101010101" pitchFamily="2" charset="-122"/>
              </a:rPr>
              <a:t>但不能补选其它课程。</a:t>
            </a:r>
            <a:endParaRPr lang="en-US" altLang="zh-CN" sz="2800" b="1" dirty="0">
              <a:solidFill>
                <a:srgbClr val="FF0000"/>
              </a:solidFill>
              <a:latin typeface="宋体" panose="02010600030101010101" pitchFamily="2" charset="-122"/>
            </a:endParaRPr>
          </a:p>
          <a:p>
            <a:pPr lvl="3" eaLnBrk="1" hangingPunct="1">
              <a:lnSpc>
                <a:spcPct val="90000"/>
              </a:lnSpc>
            </a:pPr>
            <a:r>
              <a:rPr lang="zh-CN" altLang="en-US" sz="2800" b="1" dirty="0">
                <a:latin typeface="宋体" panose="02010600030101010101" pitchFamily="2" charset="-122"/>
              </a:rPr>
              <a:t>退选请慎重，</a:t>
            </a:r>
            <a:r>
              <a:rPr lang="zh-CN" altLang="en-US" sz="2800" b="1" dirty="0">
                <a:solidFill>
                  <a:srgbClr val="FF0000"/>
                </a:solidFill>
                <a:latin typeface="宋体" panose="02010600030101010101" pitchFamily="2" charset="-122"/>
              </a:rPr>
              <a:t>不要退错课</a:t>
            </a:r>
            <a:endParaRPr lang="en-US" altLang="zh-CN" sz="2800" b="1" dirty="0">
              <a:solidFill>
                <a:srgbClr val="FF0000"/>
              </a:solidFill>
              <a:latin typeface="宋体" panose="02010600030101010101" pitchFamily="2" charset="-122"/>
            </a:endParaRPr>
          </a:p>
          <a:p>
            <a:pPr lvl="1" eaLnBrk="1" hangingPunct="1">
              <a:lnSpc>
                <a:spcPct val="90000"/>
              </a:lnSpc>
            </a:pPr>
            <a:endParaRPr lang="en-US" altLang="zh-CN" sz="3600" b="1" dirty="0">
              <a:latin typeface="宋体" panose="02010600030101010101" pitchFamily="2" charset="-122"/>
            </a:endParaRPr>
          </a:p>
          <a:p>
            <a:pPr lvl="1" eaLnBrk="1" hangingPunct="1">
              <a:lnSpc>
                <a:spcPct val="90000"/>
              </a:lnSpc>
            </a:pPr>
            <a:endParaRPr lang="zh-CN" altLang="en-US" sz="3600" b="1" dirty="0">
              <a:latin typeface="宋体" panose="02010600030101010101" pitchFamily="2" charset="-122"/>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4" name="Rectangle 2"/>
          <p:cNvSpPr>
            <a:spLocks noGrp="1" noChangeArrowheads="1"/>
          </p:cNvSpPr>
          <p:nvPr>
            <p:ph type="title" idx="4294967295"/>
          </p:nvPr>
        </p:nvSpPr>
        <p:spPr>
          <a:ln>
            <a:miter/>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mj-lt"/>
                <a:ea typeface="+mj-ea"/>
                <a:cs typeface="+mj-cs"/>
              </a:rPr>
              <a:t>五、</a:t>
            </a:r>
            <a:r>
              <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宋体" panose="02010600030101010101" pitchFamily="2" charset="-122"/>
                <a:ea typeface="+mj-ea"/>
                <a:cs typeface="+mj-cs"/>
              </a:rPr>
              <a:t>选课注意事项</a:t>
            </a:r>
            <a:endPar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mj-lt"/>
              <a:ea typeface="+mj-ea"/>
              <a:cs typeface="+mj-cs"/>
            </a:endParaRPr>
          </a:p>
        </p:txBody>
      </p:sp>
      <p:sp>
        <p:nvSpPr>
          <p:cNvPr id="157699" name="Rectangle 3"/>
          <p:cNvSpPr>
            <a:spLocks noGrp="1"/>
          </p:cNvSpPr>
          <p:nvPr>
            <p:ph idx="4294967295"/>
          </p:nvPr>
        </p:nvSpPr>
        <p:spPr/>
        <p:txBody>
          <a:bodyPr vert="horz" wrap="square" lIns="91440" tIns="45720" rIns="91440" bIns="45720" anchor="t"/>
          <a:p>
            <a:pPr eaLnBrk="1" hangingPunct="1">
              <a:lnSpc>
                <a:spcPct val="200000"/>
              </a:lnSpc>
            </a:pPr>
            <a:r>
              <a:rPr lang="zh-CN" altLang="en-US" sz="4000" b="1" dirty="0">
                <a:solidFill>
                  <a:srgbClr val="C0C0C0"/>
                </a:solidFill>
                <a:latin typeface="宋体" panose="02010600030101010101" pitchFamily="2" charset="-122"/>
              </a:rPr>
              <a:t>普通选课</a:t>
            </a:r>
            <a:endParaRPr lang="zh-CN" altLang="en-US" sz="4000" b="1" dirty="0">
              <a:solidFill>
                <a:srgbClr val="C0C0C0"/>
              </a:solidFill>
              <a:latin typeface="宋体" panose="02010600030101010101" pitchFamily="2" charset="-122"/>
            </a:endParaRPr>
          </a:p>
          <a:p>
            <a:pPr eaLnBrk="1" hangingPunct="1">
              <a:lnSpc>
                <a:spcPct val="200000"/>
              </a:lnSpc>
            </a:pPr>
            <a:r>
              <a:rPr lang="zh-CN" altLang="en-US" sz="4000" b="1" dirty="0">
                <a:latin typeface="宋体" panose="02010600030101010101" pitchFamily="2" charset="-122"/>
              </a:rPr>
              <a:t>重新学习课</a:t>
            </a:r>
            <a:endParaRPr lang="zh-CN" altLang="en-US" sz="4000" b="1" dirty="0">
              <a:latin typeface="宋体" panose="02010600030101010101" pitchFamily="2"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Rectangle 2"/>
          <p:cNvSpPr>
            <a:spLocks noGrp="1" noChangeArrowheads="1"/>
          </p:cNvSpPr>
          <p:nvPr>
            <p:ph type="title" idx="4294967295"/>
          </p:nvPr>
        </p:nvSpPr>
        <p:spPr>
          <a:ln>
            <a:miter/>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Times New Roman" panose="02020603050405020304" pitchFamily="18" charset="0"/>
                <a:ea typeface="+mj-ea"/>
                <a:cs typeface="+mj-cs"/>
              </a:rPr>
              <a:t>选修课 </a:t>
            </a:r>
            <a:endPar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mj-lt"/>
              <a:ea typeface="+mj-ea"/>
              <a:cs typeface="+mj-cs"/>
            </a:endParaRPr>
          </a:p>
        </p:txBody>
      </p:sp>
      <p:sp>
        <p:nvSpPr>
          <p:cNvPr id="14339" name="Rectangle 3"/>
          <p:cNvSpPr>
            <a:spLocks noGrp="1"/>
          </p:cNvSpPr>
          <p:nvPr>
            <p:ph idx="4294967295"/>
          </p:nvPr>
        </p:nvSpPr>
        <p:spPr>
          <a:xfrm>
            <a:off x="1042988" y="1447800"/>
            <a:ext cx="7705725" cy="4800600"/>
          </a:xfrm>
        </p:spPr>
        <p:txBody>
          <a:bodyPr vert="horz" wrap="square" lIns="91440" tIns="45720" rIns="91440" bIns="45720" anchor="t"/>
          <a:p>
            <a:pPr eaLnBrk="1" hangingPunct="1">
              <a:lnSpc>
                <a:spcPts val="6000"/>
              </a:lnSpc>
            </a:pPr>
            <a:r>
              <a:rPr lang="zh-CN" altLang="en-US" sz="4000" b="1" dirty="0">
                <a:latin typeface="Times New Roman" panose="02020603050405020304" pitchFamily="18" charset="0"/>
              </a:rPr>
              <a:t>定义：学校提供很多的课程，让学生自己选择，只要得到规定的学分数，就能毕业。</a:t>
            </a:r>
            <a:r>
              <a:rPr lang="zh-CN" altLang="en-US" sz="3600" b="1" dirty="0">
                <a:latin typeface="Times New Roman" panose="02020603050405020304" pitchFamily="18" charset="0"/>
              </a:rPr>
              <a:t> </a:t>
            </a:r>
            <a:endParaRPr lang="zh-CN" altLang="en-US" sz="3600" b="1" dirty="0">
              <a:latin typeface="Times New Roman" panose="02020603050405020304" pitchFamily="18" charset="0"/>
            </a:endParaRPr>
          </a:p>
          <a:p>
            <a:pPr lvl="1" eaLnBrk="1" hangingPunct="1"/>
            <a:r>
              <a:rPr lang="zh-CN" altLang="en-US" sz="3600" b="1" dirty="0">
                <a:latin typeface="Times New Roman" panose="02020603050405020304" pitchFamily="18" charset="0"/>
              </a:rPr>
              <a:t>不规定你一定要上某一门课程，但要求你一定要得到规定的学分数。</a:t>
            </a:r>
            <a:endParaRPr lang="zh-CN" altLang="en-US" sz="3600" b="1"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4339">
                                            <p:txEl>
                                              <p:charRg st="0" end="39"/>
                                            </p:txEl>
                                          </p:spTgt>
                                        </p:tgtEl>
                                        <p:attrNameLst>
                                          <p:attrName>style.visibility</p:attrName>
                                        </p:attrNameLst>
                                      </p:cBhvr>
                                      <p:to>
                                        <p:strVal val="visible"/>
                                      </p:to>
                                    </p:set>
                                    <p:animEffect transition="in" filter="blinds(horizontal)">
                                      <p:cBhvr>
                                        <p:cTn id="7" dur="500"/>
                                        <p:tgtEl>
                                          <p:spTgt spid="14339">
                                            <p:txEl>
                                              <p:charRg st="0" end="39"/>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339">
                                            <p:txEl>
                                              <p:charRg st="39" end="70"/>
                                            </p:txEl>
                                          </p:spTgt>
                                        </p:tgtEl>
                                        <p:attrNameLst>
                                          <p:attrName>style.visibility</p:attrName>
                                        </p:attrNameLst>
                                      </p:cBhvr>
                                      <p:to>
                                        <p:strVal val="visible"/>
                                      </p:to>
                                    </p:set>
                                    <p:animEffect transition="in" filter="blinds(horizontal)">
                                      <p:cBhvr>
                                        <p:cTn id="12" dur="500"/>
                                        <p:tgtEl>
                                          <p:spTgt spid="14339">
                                            <p:txEl>
                                              <p:charRg st="39" end="7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ldLvl="2"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8" name="Rectangle 2"/>
          <p:cNvSpPr>
            <a:spLocks noGrp="1" noChangeArrowheads="1"/>
          </p:cNvSpPr>
          <p:nvPr>
            <p:ph type="title" idx="4294967295"/>
          </p:nvPr>
        </p:nvSpPr>
        <p:spPr>
          <a:ln>
            <a:miter/>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宋体" panose="02010600030101010101" pitchFamily="2" charset="-122"/>
                <a:ea typeface="+mj-ea"/>
                <a:cs typeface="+mj-cs"/>
              </a:rPr>
              <a:t>重新学习课</a:t>
            </a:r>
            <a:endPar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宋体" panose="02010600030101010101" pitchFamily="2" charset="-122"/>
              <a:ea typeface="+mj-ea"/>
              <a:cs typeface="+mj-cs"/>
            </a:endParaRPr>
          </a:p>
        </p:txBody>
      </p:sp>
      <p:sp>
        <p:nvSpPr>
          <p:cNvPr id="158723" name="Rectangle 3"/>
          <p:cNvSpPr>
            <a:spLocks noGrp="1"/>
          </p:cNvSpPr>
          <p:nvPr>
            <p:ph idx="4294967295"/>
          </p:nvPr>
        </p:nvSpPr>
        <p:spPr>
          <a:xfrm>
            <a:off x="1143000" y="1428750"/>
            <a:ext cx="7772400" cy="4343400"/>
          </a:xfrm>
        </p:spPr>
        <p:txBody>
          <a:bodyPr vert="horz" wrap="square" lIns="91440" tIns="45720" rIns="91440" bIns="45720" anchor="t"/>
          <a:p>
            <a:pPr marL="365125" lvl="1" indent="-282575" eaLnBrk="1" hangingPunct="1">
              <a:lnSpc>
                <a:spcPct val="90000"/>
              </a:lnSpc>
              <a:spcBef>
                <a:spcPts val="600"/>
              </a:spcBef>
              <a:buFont typeface="Wingdings 2" panose="05020102010507070707" pitchFamily="18" charset="2"/>
              <a:buChar char=""/>
            </a:pPr>
            <a:r>
              <a:rPr lang="zh-CN" altLang="en-US" sz="4000" b="1" dirty="0">
                <a:latin typeface="宋体" panose="02010600030101010101" pitchFamily="2" charset="-122"/>
              </a:rPr>
              <a:t>必修课补考后不及格的必须重新学习。</a:t>
            </a:r>
            <a:endParaRPr lang="en-US" altLang="zh-CN" sz="4000" b="1" dirty="0">
              <a:latin typeface="宋体" panose="02010600030101010101" pitchFamily="2" charset="-122"/>
            </a:endParaRPr>
          </a:p>
          <a:p>
            <a:pPr marL="365125" lvl="1" indent="-282575" eaLnBrk="1" hangingPunct="1">
              <a:lnSpc>
                <a:spcPct val="90000"/>
              </a:lnSpc>
              <a:spcBef>
                <a:spcPts val="600"/>
              </a:spcBef>
              <a:buFont typeface="Wingdings 2" panose="05020102010507070707" pitchFamily="18" charset="2"/>
              <a:buChar char=""/>
            </a:pPr>
            <a:r>
              <a:rPr lang="zh-CN" altLang="en-US" sz="4000" b="1" dirty="0">
                <a:solidFill>
                  <a:srgbClr val="7030A0"/>
                </a:solidFill>
                <a:latin typeface="宋体" panose="02010600030101010101" pitchFamily="2" charset="-122"/>
                <a:cs typeface="Times New Roman" panose="02020603050405020304" pitchFamily="18" charset="0"/>
              </a:rPr>
              <a:t>对已及格的课程如觉得分数不满意也可重新学习－－及格性重修</a:t>
            </a:r>
            <a:endParaRPr lang="en-US" altLang="zh-CN" sz="4000" b="1" dirty="0">
              <a:solidFill>
                <a:srgbClr val="7030A0"/>
              </a:solidFill>
              <a:latin typeface="宋体" panose="02010600030101010101" pitchFamily="2" charset="-122"/>
              <a:cs typeface="Times New Roman" panose="02020603050405020304" pitchFamily="18" charset="0"/>
            </a:endParaRPr>
          </a:p>
          <a:p>
            <a:pPr eaLnBrk="1" hangingPunct="1">
              <a:lnSpc>
                <a:spcPct val="90000"/>
              </a:lnSpc>
              <a:buFont typeface="Wingdings 2" panose="05020102010507070707" pitchFamily="18" charset="2"/>
              <a:buChar char="•"/>
            </a:pPr>
            <a:r>
              <a:rPr lang="zh-CN" altLang="en-US" sz="4000" b="1" dirty="0">
                <a:latin typeface="宋体" panose="02010600030101010101" pitchFamily="2" charset="-122"/>
                <a:cs typeface="Times New Roman" panose="02020603050405020304" pitchFamily="18" charset="0"/>
              </a:rPr>
              <a:t>两种上课方式</a:t>
            </a:r>
            <a:endParaRPr lang="en-US" altLang="zh-CN" sz="4000" b="1" dirty="0">
              <a:latin typeface="宋体" panose="02010600030101010101" pitchFamily="2" charset="-122"/>
              <a:cs typeface="Times New Roman" panose="02020603050405020304" pitchFamily="18" charset="0"/>
            </a:endParaRPr>
          </a:p>
          <a:p>
            <a:pPr marL="365125" lvl="1" indent="-282575" eaLnBrk="1" hangingPunct="1">
              <a:lnSpc>
                <a:spcPct val="90000"/>
              </a:lnSpc>
              <a:buFont typeface="Verdana" panose="020B0604030504040204" pitchFamily="34" charset="0"/>
              <a:buChar char="•"/>
            </a:pPr>
            <a:r>
              <a:rPr lang="zh-CN" altLang="en-US" sz="3600" b="1" dirty="0">
                <a:latin typeface="宋体" panose="02010600030101010101" pitchFamily="2" charset="-122"/>
                <a:cs typeface="Times New Roman" panose="02020603050405020304" pitchFamily="18" charset="0"/>
              </a:rPr>
              <a:t>跟班上课</a:t>
            </a:r>
            <a:endParaRPr lang="en-US" altLang="zh-CN" sz="3600" b="1" dirty="0">
              <a:latin typeface="宋体" panose="02010600030101010101" pitchFamily="2" charset="-122"/>
              <a:cs typeface="Times New Roman" panose="02020603050405020304" pitchFamily="18" charset="0"/>
            </a:endParaRPr>
          </a:p>
          <a:p>
            <a:pPr marL="365125" lvl="1" indent="-282575" eaLnBrk="1" hangingPunct="1">
              <a:lnSpc>
                <a:spcPct val="90000"/>
              </a:lnSpc>
              <a:buFont typeface="Verdana" panose="020B0604030504040204" pitchFamily="34" charset="0"/>
              <a:buChar char="•"/>
            </a:pPr>
            <a:r>
              <a:rPr lang="zh-CN" altLang="en-US" sz="3600" b="1" dirty="0">
                <a:latin typeface="宋体" panose="02010600030101010101" pitchFamily="2" charset="-122"/>
                <a:cs typeface="Times New Roman" panose="02020603050405020304" pitchFamily="18" charset="0"/>
              </a:rPr>
              <a:t>单独开班上课（视频课）</a:t>
            </a:r>
            <a:endParaRPr lang="en-US" altLang="zh-CN" sz="3600" b="1" dirty="0">
              <a:latin typeface="宋体" panose="02010600030101010101" pitchFamily="2" charset="-122"/>
              <a:ea typeface="Times New Roman" panose="02020603050405020304" pitchFamily="18"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2" name="Rectangle 2"/>
          <p:cNvSpPr>
            <a:spLocks noGrp="1" noChangeArrowheads="1"/>
          </p:cNvSpPr>
          <p:nvPr>
            <p:ph type="title" idx="4294967295"/>
          </p:nvPr>
        </p:nvSpPr>
        <p:spPr>
          <a:ln>
            <a:miter/>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宋体" panose="02010600030101010101" pitchFamily="2" charset="-122"/>
                <a:ea typeface="+mj-ea"/>
                <a:cs typeface="+mj-cs"/>
              </a:rPr>
              <a:t>重新学习课（续）</a:t>
            </a:r>
            <a:endPar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宋体" panose="02010600030101010101" pitchFamily="2" charset="-122"/>
              <a:ea typeface="+mj-ea"/>
              <a:cs typeface="+mj-cs"/>
            </a:endParaRPr>
          </a:p>
        </p:txBody>
      </p:sp>
      <p:sp>
        <p:nvSpPr>
          <p:cNvPr id="76803" name="Rectangle 3"/>
          <p:cNvSpPr>
            <a:spLocks noGrp="1"/>
          </p:cNvSpPr>
          <p:nvPr>
            <p:ph idx="4294967295"/>
          </p:nvPr>
        </p:nvSpPr>
        <p:spPr>
          <a:xfrm>
            <a:off x="1143000" y="1428750"/>
            <a:ext cx="7772400" cy="4343400"/>
          </a:xfrm>
        </p:spPr>
        <p:txBody>
          <a:bodyPr vert="horz" wrap="square" lIns="91440" tIns="45720" rIns="91440" bIns="45720" anchor="t"/>
          <a:p>
            <a:pPr eaLnBrk="1" hangingPunct="1">
              <a:lnSpc>
                <a:spcPct val="90000"/>
              </a:lnSpc>
            </a:pPr>
            <a:r>
              <a:rPr lang="zh-CN" altLang="en-US" sz="3600" b="1" dirty="0">
                <a:latin typeface="宋体" panose="02010600030101010101" pitchFamily="2" charset="-122"/>
                <a:cs typeface="Times New Roman" panose="02020603050405020304" pitchFamily="18" charset="0"/>
              </a:rPr>
              <a:t>跟班上课</a:t>
            </a:r>
            <a:endParaRPr lang="en-US" altLang="zh-CN" sz="3600" b="1" dirty="0">
              <a:latin typeface="宋体" panose="02010600030101010101" pitchFamily="2" charset="-122"/>
              <a:cs typeface="Times New Roman" panose="02020603050405020304" pitchFamily="18" charset="0"/>
            </a:endParaRPr>
          </a:p>
          <a:p>
            <a:pPr lvl="1" eaLnBrk="1" hangingPunct="1">
              <a:lnSpc>
                <a:spcPct val="90000"/>
              </a:lnSpc>
            </a:pPr>
            <a:r>
              <a:rPr lang="zh-CN" altLang="en-US" sz="3200" b="1" dirty="0">
                <a:latin typeface="宋体" panose="02010600030101010101" pitchFamily="2" charset="-122"/>
                <a:cs typeface="Times New Roman" panose="02020603050405020304" pitchFamily="18" charset="0"/>
              </a:rPr>
              <a:t>上课方式：跟随下一个年级的同学一起上课</a:t>
            </a:r>
            <a:endParaRPr lang="en-US" altLang="zh-CN" sz="3200" b="1" dirty="0">
              <a:latin typeface="宋体" panose="02010600030101010101" pitchFamily="2" charset="-122"/>
              <a:cs typeface="Times New Roman" panose="02020603050405020304" pitchFamily="18" charset="0"/>
            </a:endParaRPr>
          </a:p>
          <a:p>
            <a:pPr lvl="1" eaLnBrk="1" hangingPunct="1">
              <a:lnSpc>
                <a:spcPct val="90000"/>
              </a:lnSpc>
            </a:pPr>
            <a:r>
              <a:rPr lang="zh-CN" altLang="en-US" sz="3200" b="1" dirty="0">
                <a:latin typeface="宋体" panose="02010600030101010101" pitchFamily="2" charset="-122"/>
                <a:cs typeface="Times New Roman" panose="02020603050405020304" pitchFamily="18" charset="0"/>
              </a:rPr>
              <a:t>选课方式：与正常课程选课方式一样，</a:t>
            </a:r>
            <a:r>
              <a:rPr lang="en-US" altLang="zh-CN" sz="3200" b="1" dirty="0">
                <a:latin typeface="宋体" panose="02010600030101010101" pitchFamily="2" charset="-122"/>
                <a:cs typeface="Times New Roman" panose="02020603050405020304" pitchFamily="18" charset="0"/>
              </a:rPr>
              <a:t>		</a:t>
            </a:r>
            <a:r>
              <a:rPr lang="zh-CN" altLang="en-US" sz="3200" b="1" dirty="0">
                <a:latin typeface="宋体" panose="02010600030101010101" pitchFamily="2" charset="-122"/>
                <a:cs typeface="Times New Roman" panose="02020603050405020304" pitchFamily="18" charset="0"/>
              </a:rPr>
              <a:t>在选课时选要上的重新学习课</a:t>
            </a:r>
            <a:endParaRPr lang="en-US" altLang="zh-CN" sz="3200" b="1" dirty="0">
              <a:latin typeface="宋体" panose="02010600030101010101" pitchFamily="2" charset="-122"/>
              <a:cs typeface="Times New Roman" panose="02020603050405020304" pitchFamily="18" charset="0"/>
            </a:endParaRPr>
          </a:p>
          <a:p>
            <a:pPr lvl="1" eaLnBrk="1" hangingPunct="1">
              <a:lnSpc>
                <a:spcPct val="90000"/>
              </a:lnSpc>
            </a:pPr>
            <a:r>
              <a:rPr lang="zh-CN" altLang="en-US" sz="3200" b="1" dirty="0">
                <a:solidFill>
                  <a:srgbClr val="FF0000"/>
                </a:solidFill>
                <a:latin typeface="宋体" panose="02010600030101010101" pitchFamily="2" charset="-122"/>
                <a:cs typeface="Times New Roman" panose="02020603050405020304" pitchFamily="18" charset="0"/>
              </a:rPr>
              <a:t>注意：</a:t>
            </a:r>
            <a:r>
              <a:rPr lang="zh-CN" altLang="en-US" sz="3200" b="1" dirty="0">
                <a:latin typeface="宋体" panose="02010600030101010101" pitchFamily="2" charset="-122"/>
                <a:cs typeface="Times New Roman" panose="02020603050405020304" pitchFamily="18" charset="0"/>
              </a:rPr>
              <a:t>选课时会受到正常课程的影响，如上课时间冲突，则只能选其中之一</a:t>
            </a:r>
            <a:endParaRPr lang="en-US" altLang="zh-CN" sz="3200" b="1" dirty="0">
              <a:latin typeface="宋体" panose="02010600030101010101" pitchFamily="2" charset="-122"/>
              <a:cs typeface="Times New Roman" panose="02020603050405020304" pitchFamily="18" charset="0"/>
            </a:endParaRPr>
          </a:p>
          <a:p>
            <a:pPr lvl="1" eaLnBrk="1" hangingPunct="1">
              <a:lnSpc>
                <a:spcPct val="90000"/>
              </a:lnSpc>
            </a:pPr>
            <a:r>
              <a:rPr lang="zh-CN" altLang="en-US" sz="3200" b="1" dirty="0">
                <a:solidFill>
                  <a:srgbClr val="FF0000"/>
                </a:solidFill>
                <a:latin typeface="宋体" panose="02010600030101010101" pitchFamily="2" charset="-122"/>
                <a:cs typeface="Times New Roman" panose="02020603050405020304" pitchFamily="18" charset="0"/>
              </a:rPr>
              <a:t>跟班上课巧安排</a:t>
            </a:r>
            <a:endParaRPr lang="en-US" altLang="zh-CN" sz="3200" b="1" dirty="0">
              <a:solidFill>
                <a:srgbClr val="FF0000"/>
              </a:solidFill>
              <a:latin typeface="宋体" panose="02010600030101010101" pitchFamily="2" charset="-122"/>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6803">
                                            <p:txEl>
                                              <p:charRg st="0" end="5"/>
                                            </p:txEl>
                                          </p:spTgt>
                                        </p:tgtEl>
                                        <p:attrNameLst>
                                          <p:attrName>style.visibility</p:attrName>
                                        </p:attrNameLst>
                                      </p:cBhvr>
                                      <p:to>
                                        <p:strVal val="visible"/>
                                      </p:to>
                                    </p:set>
                                    <p:animEffect transition="in" filter="fade">
                                      <p:cBhvr>
                                        <p:cTn id="7" dur="500"/>
                                        <p:tgtEl>
                                          <p:spTgt spid="76803">
                                            <p:txEl>
                                              <p:charRg st="0" end="5"/>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6803">
                                            <p:txEl>
                                              <p:charRg st="5" end="25"/>
                                            </p:txEl>
                                          </p:spTgt>
                                        </p:tgtEl>
                                        <p:attrNameLst>
                                          <p:attrName>style.visibility</p:attrName>
                                        </p:attrNameLst>
                                      </p:cBhvr>
                                      <p:to>
                                        <p:strVal val="visible"/>
                                      </p:to>
                                    </p:set>
                                    <p:animEffect transition="in" filter="fade">
                                      <p:cBhvr>
                                        <p:cTn id="10" dur="500"/>
                                        <p:tgtEl>
                                          <p:spTgt spid="76803">
                                            <p:txEl>
                                              <p:charRg st="5" end="25"/>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6803">
                                            <p:txEl>
                                              <p:charRg st="25" end="58"/>
                                            </p:txEl>
                                          </p:spTgt>
                                        </p:tgtEl>
                                        <p:attrNameLst>
                                          <p:attrName>style.visibility</p:attrName>
                                        </p:attrNameLst>
                                      </p:cBhvr>
                                      <p:to>
                                        <p:strVal val="visible"/>
                                      </p:to>
                                    </p:set>
                                    <p:animEffect transition="in" filter="fade">
                                      <p:cBhvr>
                                        <p:cTn id="13" dur="500"/>
                                        <p:tgtEl>
                                          <p:spTgt spid="76803">
                                            <p:txEl>
                                              <p:charRg st="25" end="58"/>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6803">
                                            <p:txEl>
                                              <p:charRg st="58" end="92"/>
                                            </p:txEl>
                                          </p:spTgt>
                                        </p:tgtEl>
                                        <p:attrNameLst>
                                          <p:attrName>style.visibility</p:attrName>
                                        </p:attrNameLst>
                                      </p:cBhvr>
                                      <p:to>
                                        <p:strVal val="visible"/>
                                      </p:to>
                                    </p:set>
                                    <p:animEffect transition="in" filter="fade">
                                      <p:cBhvr>
                                        <p:cTn id="16" dur="500"/>
                                        <p:tgtEl>
                                          <p:spTgt spid="76803">
                                            <p:txEl>
                                              <p:charRg st="58" end="9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6803">
                                            <p:txEl>
                                              <p:charRg st="92" end="100"/>
                                            </p:txEl>
                                          </p:spTgt>
                                        </p:tgtEl>
                                        <p:attrNameLst>
                                          <p:attrName>style.visibility</p:attrName>
                                        </p:attrNameLst>
                                      </p:cBhvr>
                                      <p:to>
                                        <p:strVal val="visible"/>
                                      </p:to>
                                    </p:set>
                                    <p:animEffect transition="in" filter="fade">
                                      <p:cBhvr>
                                        <p:cTn id="19" dur="500"/>
                                        <p:tgtEl>
                                          <p:spTgt spid="76803">
                                            <p:txEl>
                                              <p:charRg st="92" end="10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allAtOnce"/>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6" name="Rectangle 2"/>
          <p:cNvSpPr>
            <a:spLocks noGrp="1" noChangeArrowheads="1"/>
          </p:cNvSpPr>
          <p:nvPr>
            <p:ph type="title" idx="4294967295"/>
          </p:nvPr>
        </p:nvSpPr>
        <p:spPr>
          <a:ln>
            <a:miter/>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宋体" panose="02010600030101010101" pitchFamily="2" charset="-122"/>
                <a:ea typeface="+mj-ea"/>
                <a:cs typeface="+mj-cs"/>
              </a:rPr>
              <a:t>重新学习课（续）</a:t>
            </a:r>
            <a:endPar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宋体" panose="02010600030101010101" pitchFamily="2" charset="-122"/>
              <a:ea typeface="+mj-ea"/>
              <a:cs typeface="+mj-cs"/>
            </a:endParaRPr>
          </a:p>
        </p:txBody>
      </p:sp>
      <p:sp>
        <p:nvSpPr>
          <p:cNvPr id="77827" name="Rectangle 3"/>
          <p:cNvSpPr>
            <a:spLocks noGrp="1"/>
          </p:cNvSpPr>
          <p:nvPr>
            <p:ph idx="4294967295"/>
          </p:nvPr>
        </p:nvSpPr>
        <p:spPr>
          <a:xfrm>
            <a:off x="1143000" y="1428750"/>
            <a:ext cx="7772400" cy="4343400"/>
          </a:xfrm>
        </p:spPr>
        <p:txBody>
          <a:bodyPr vert="horz" wrap="square" lIns="91440" tIns="45720" rIns="91440" bIns="45720" anchor="t"/>
          <a:p>
            <a:pPr eaLnBrk="1" hangingPunct="1">
              <a:lnSpc>
                <a:spcPct val="90000"/>
              </a:lnSpc>
            </a:pPr>
            <a:r>
              <a:rPr lang="zh-CN" altLang="en-US" sz="3600" b="1" dirty="0">
                <a:latin typeface="宋体" panose="02010600030101010101" pitchFamily="2" charset="-122"/>
                <a:cs typeface="Times New Roman" panose="02020603050405020304" pitchFamily="18" charset="0"/>
              </a:rPr>
              <a:t>单独开班上课（视频课）</a:t>
            </a:r>
            <a:endParaRPr lang="en-US" altLang="zh-CN" sz="3600" b="1" dirty="0">
              <a:latin typeface="宋体" panose="02010600030101010101" pitchFamily="2" charset="-122"/>
              <a:cs typeface="Times New Roman" panose="02020603050405020304" pitchFamily="18" charset="0"/>
            </a:endParaRPr>
          </a:p>
          <a:p>
            <a:pPr lvl="1" eaLnBrk="1" hangingPunct="1">
              <a:lnSpc>
                <a:spcPts val="4500"/>
              </a:lnSpc>
            </a:pPr>
            <a:r>
              <a:rPr lang="zh-CN" altLang="en-US" sz="3200" b="1" dirty="0">
                <a:latin typeface="宋体" panose="02010600030101010101" pitchFamily="2" charset="-122"/>
                <a:cs typeface="Times New Roman" panose="02020603050405020304" pitchFamily="18" charset="0"/>
              </a:rPr>
              <a:t>上课方式：以自主观看视频为主，其间安排数次老师当面辅导，</a:t>
            </a:r>
            <a:endParaRPr lang="en-US" altLang="zh-CN" sz="3200" b="1" dirty="0">
              <a:latin typeface="宋体" panose="02010600030101010101" pitchFamily="2" charset="-122"/>
              <a:cs typeface="Times New Roman" panose="02020603050405020304" pitchFamily="18" charset="0"/>
            </a:endParaRPr>
          </a:p>
          <a:p>
            <a:pPr lvl="1" eaLnBrk="1" hangingPunct="1">
              <a:lnSpc>
                <a:spcPts val="4500"/>
              </a:lnSpc>
            </a:pPr>
            <a:r>
              <a:rPr lang="zh-CN" altLang="en-US" sz="3200" b="1" dirty="0">
                <a:latin typeface="宋体" panose="02010600030101010101" pitchFamily="2" charset="-122"/>
                <a:cs typeface="Times New Roman" panose="02020603050405020304" pitchFamily="18" charset="0"/>
              </a:rPr>
              <a:t>上课时间：一般安排在晚上，学习周次与相关课程普通班一致。</a:t>
            </a:r>
            <a:endParaRPr lang="en-US" altLang="zh-CN" sz="3200" b="1" dirty="0">
              <a:latin typeface="宋体" panose="02010600030101010101" pitchFamily="2" charset="-122"/>
              <a:cs typeface="Times New Roman" panose="02020603050405020304" pitchFamily="18" charset="0"/>
            </a:endParaRPr>
          </a:p>
          <a:p>
            <a:pPr lvl="1" eaLnBrk="1" hangingPunct="1">
              <a:lnSpc>
                <a:spcPts val="4500"/>
              </a:lnSpc>
            </a:pPr>
            <a:r>
              <a:rPr lang="zh-CN" altLang="en-US" sz="3200" b="1" dirty="0">
                <a:latin typeface="宋体" panose="02010600030101010101" pitchFamily="2" charset="-122"/>
                <a:cs typeface="Times New Roman" panose="02020603050405020304" pitchFamily="18" charset="0"/>
              </a:rPr>
              <a:t>具体见每学期的选课通知</a:t>
            </a:r>
            <a:endParaRPr lang="zh-CN" altLang="en-US" sz="3200" b="1" dirty="0">
              <a:latin typeface="宋体" panose="02010600030101010101" pitchFamily="2" charset="-122"/>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7827">
                                            <p:txEl>
                                              <p:charRg st="0" end="12"/>
                                            </p:txEl>
                                          </p:spTgt>
                                        </p:tgtEl>
                                        <p:attrNameLst>
                                          <p:attrName>style.visibility</p:attrName>
                                        </p:attrNameLst>
                                      </p:cBhvr>
                                      <p:to>
                                        <p:strVal val="visible"/>
                                      </p:to>
                                    </p:set>
                                    <p:animEffect transition="in" filter="wipe(left)">
                                      <p:cBhvr>
                                        <p:cTn id="7" dur="500"/>
                                        <p:tgtEl>
                                          <p:spTgt spid="77827">
                                            <p:txEl>
                                              <p:charRg st="0" end="12"/>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7827">
                                            <p:txEl>
                                              <p:charRg st="12" end="41"/>
                                            </p:txEl>
                                          </p:spTgt>
                                        </p:tgtEl>
                                        <p:attrNameLst>
                                          <p:attrName>style.visibility</p:attrName>
                                        </p:attrNameLst>
                                      </p:cBhvr>
                                      <p:to>
                                        <p:strVal val="visible"/>
                                      </p:to>
                                    </p:set>
                                    <p:animEffect transition="in" filter="wipe(left)">
                                      <p:cBhvr>
                                        <p:cTn id="10" dur="500"/>
                                        <p:tgtEl>
                                          <p:spTgt spid="77827">
                                            <p:txEl>
                                              <p:charRg st="12" end="4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77827">
                                            <p:txEl>
                                              <p:charRg st="41" end="70"/>
                                            </p:txEl>
                                          </p:spTgt>
                                        </p:tgtEl>
                                        <p:attrNameLst>
                                          <p:attrName>style.visibility</p:attrName>
                                        </p:attrNameLst>
                                      </p:cBhvr>
                                      <p:to>
                                        <p:strVal val="visible"/>
                                      </p:to>
                                    </p:set>
                                    <p:animEffect transition="in" filter="wipe(left)">
                                      <p:cBhvr>
                                        <p:cTn id="13" dur="500"/>
                                        <p:tgtEl>
                                          <p:spTgt spid="77827">
                                            <p:txEl>
                                              <p:charRg st="41" end="70"/>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77827">
                                            <p:txEl>
                                              <p:charRg st="70" end="82"/>
                                            </p:txEl>
                                          </p:spTgt>
                                        </p:tgtEl>
                                        <p:attrNameLst>
                                          <p:attrName>style.visibility</p:attrName>
                                        </p:attrNameLst>
                                      </p:cBhvr>
                                      <p:to>
                                        <p:strVal val="visible"/>
                                      </p:to>
                                    </p:set>
                                    <p:animEffect transition="in" filter="wipe(left)">
                                      <p:cBhvr>
                                        <p:cTn id="16" dur="500"/>
                                        <p:tgtEl>
                                          <p:spTgt spid="77827">
                                            <p:txEl>
                                              <p:charRg st="70" end="8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allAtOnce"/>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8850" name="Rectangle 2"/>
          <p:cNvSpPr>
            <a:spLocks noGrp="1" noChangeArrowheads="1"/>
          </p:cNvSpPr>
          <p:nvPr>
            <p:ph type="title" idx="4294967295"/>
          </p:nvPr>
        </p:nvSpPr>
        <p:spPr>
          <a:ln>
            <a:miter/>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宋体" panose="02010600030101010101" pitchFamily="2" charset="-122"/>
                <a:ea typeface="+mj-ea"/>
                <a:cs typeface="+mj-cs"/>
              </a:rPr>
              <a:t>重新学习课（续）</a:t>
            </a:r>
            <a:endPar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宋体" panose="02010600030101010101" pitchFamily="2" charset="-122"/>
              <a:ea typeface="+mj-ea"/>
              <a:cs typeface="+mj-cs"/>
            </a:endParaRPr>
          </a:p>
        </p:txBody>
      </p:sp>
      <p:sp>
        <p:nvSpPr>
          <p:cNvPr id="78851" name="Rectangle 3"/>
          <p:cNvSpPr>
            <a:spLocks noGrp="1"/>
          </p:cNvSpPr>
          <p:nvPr>
            <p:ph idx="4294967295"/>
          </p:nvPr>
        </p:nvSpPr>
        <p:spPr>
          <a:xfrm>
            <a:off x="1143000" y="1428750"/>
            <a:ext cx="7772400" cy="4343400"/>
          </a:xfrm>
        </p:spPr>
        <p:txBody>
          <a:bodyPr vert="horz" wrap="square" lIns="91440" tIns="45720" rIns="91440" bIns="45720" anchor="t"/>
          <a:p>
            <a:pPr eaLnBrk="1" hangingPunct="1">
              <a:lnSpc>
                <a:spcPct val="90000"/>
              </a:lnSpc>
            </a:pPr>
            <a:r>
              <a:rPr lang="zh-CN" altLang="en-US" sz="3600" b="1" dirty="0">
                <a:latin typeface="宋体" panose="02010600030101010101" pitchFamily="2" charset="-122"/>
                <a:cs typeface="Times New Roman" panose="02020603050405020304" pitchFamily="18" charset="0"/>
              </a:rPr>
              <a:t>单独开班上课（视频课）</a:t>
            </a:r>
            <a:endParaRPr lang="en-US" altLang="zh-CN" sz="3600" b="1" dirty="0">
              <a:latin typeface="宋体" panose="02010600030101010101" pitchFamily="2" charset="-122"/>
              <a:cs typeface="Times New Roman" panose="02020603050405020304" pitchFamily="18" charset="0"/>
            </a:endParaRPr>
          </a:p>
          <a:p>
            <a:pPr lvl="1" eaLnBrk="1" hangingPunct="1">
              <a:lnSpc>
                <a:spcPct val="90000"/>
              </a:lnSpc>
            </a:pPr>
            <a:r>
              <a:rPr lang="zh-CN" altLang="en-US" sz="3200" b="1" dirty="0">
                <a:latin typeface="宋体" panose="02010600030101010101" pitchFamily="2" charset="-122"/>
                <a:cs typeface="Times New Roman" panose="02020603050405020304" pitchFamily="18" charset="0"/>
              </a:rPr>
              <a:t>选课方式：与正常课程选课方式一样，</a:t>
            </a:r>
            <a:r>
              <a:rPr lang="zh-CN" altLang="en-US" sz="3200" b="1" dirty="0">
                <a:solidFill>
                  <a:srgbClr val="0070C0"/>
                </a:solidFill>
                <a:latin typeface="宋体" panose="02010600030101010101" pitchFamily="2" charset="-122"/>
                <a:cs typeface="Times New Roman" panose="02020603050405020304" pitchFamily="18" charset="0"/>
              </a:rPr>
              <a:t>注意所选课程的课程名称前会有“重新学习”字样。</a:t>
            </a:r>
            <a:endParaRPr lang="en-US" altLang="zh-CN" sz="3200" b="1" dirty="0">
              <a:solidFill>
                <a:srgbClr val="0070C0"/>
              </a:solidFill>
              <a:latin typeface="宋体" panose="02010600030101010101" pitchFamily="2" charset="-122"/>
              <a:cs typeface="Times New Roman" panose="02020603050405020304" pitchFamily="18" charset="0"/>
            </a:endParaRPr>
          </a:p>
          <a:p>
            <a:pPr lvl="2" eaLnBrk="1" hangingPunct="1">
              <a:lnSpc>
                <a:spcPct val="90000"/>
              </a:lnSpc>
            </a:pPr>
            <a:r>
              <a:rPr lang="zh-CN" altLang="en-US" b="1" dirty="0">
                <a:latin typeface="宋体" panose="02010600030101010101" pitchFamily="2" charset="-122"/>
                <a:cs typeface="Times New Roman" panose="02020603050405020304" pitchFamily="18" charset="0"/>
              </a:rPr>
              <a:t>如：重新学习</a:t>
            </a:r>
            <a:r>
              <a:rPr lang="en-US" altLang="zh-CN" b="1" dirty="0">
                <a:latin typeface="宋体" panose="02010600030101010101" pitchFamily="2" charset="-122"/>
                <a:cs typeface="Times New Roman" panose="02020603050405020304" pitchFamily="18" charset="0"/>
              </a:rPr>
              <a:t>***</a:t>
            </a:r>
            <a:r>
              <a:rPr lang="zh-CN" altLang="en-US" b="1" dirty="0">
                <a:latin typeface="宋体" panose="02010600030101010101" pitchFamily="2" charset="-122"/>
                <a:cs typeface="Times New Roman" panose="02020603050405020304" pitchFamily="18" charset="0"/>
              </a:rPr>
              <a:t>班</a:t>
            </a:r>
            <a:endParaRPr lang="en-US" altLang="zh-CN" b="1" dirty="0">
              <a:latin typeface="宋体" panose="02010600030101010101" pitchFamily="2" charset="-122"/>
              <a:cs typeface="Times New Roman" panose="02020603050405020304" pitchFamily="18" charset="0"/>
            </a:endParaRPr>
          </a:p>
          <a:p>
            <a:pPr lvl="1" eaLnBrk="1" hangingPunct="1">
              <a:lnSpc>
                <a:spcPct val="90000"/>
              </a:lnSpc>
            </a:pPr>
            <a:r>
              <a:rPr lang="zh-CN" altLang="en-US" sz="2400" b="1" dirty="0">
                <a:solidFill>
                  <a:srgbClr val="0070C0"/>
                </a:solidFill>
                <a:latin typeface="宋体" panose="02010600030101010101" pitchFamily="2" charset="-122"/>
                <a:cs typeface="Times New Roman" panose="02020603050405020304" pitchFamily="18" charset="0"/>
              </a:rPr>
              <a:t>注意：</a:t>
            </a:r>
            <a:r>
              <a:rPr lang="zh-CN" altLang="en-US" sz="2400" b="1" dirty="0">
                <a:solidFill>
                  <a:srgbClr val="FF0000"/>
                </a:solidFill>
                <a:latin typeface="宋体" panose="02010600030101010101" pitchFamily="2" charset="-122"/>
                <a:cs typeface="Times New Roman" panose="02020603050405020304" pitchFamily="18" charset="0"/>
              </a:rPr>
              <a:t>不是所有的课都有单独开班上课的。</a:t>
            </a:r>
            <a:r>
              <a:rPr lang="zh-CN" altLang="en-US" sz="2400" b="1" dirty="0">
                <a:solidFill>
                  <a:srgbClr val="0070C0"/>
                </a:solidFill>
                <a:latin typeface="宋体" panose="02010600030101010101" pitchFamily="2" charset="-122"/>
                <a:cs typeface="Times New Roman" panose="02020603050405020304" pitchFamily="18" charset="0"/>
              </a:rPr>
              <a:t>只有个别公共课程会有单独开班上课，具体以选课相关网页为准</a:t>
            </a:r>
            <a:endParaRPr lang="en-US" altLang="zh-CN" sz="2400" b="1" dirty="0">
              <a:latin typeface="宋体" panose="02010600030101010101" pitchFamily="2" charset="-122"/>
              <a:cs typeface="Times New Roman" panose="02020603050405020304" pitchFamily="18" charset="0"/>
            </a:endParaRPr>
          </a:p>
          <a:p>
            <a:pPr lvl="2" eaLnBrk="1" hangingPunct="1">
              <a:lnSpc>
                <a:spcPct val="90000"/>
              </a:lnSpc>
            </a:pPr>
            <a:r>
              <a:rPr lang="zh-CN" altLang="en-US" b="1" dirty="0">
                <a:solidFill>
                  <a:srgbClr val="0070C0"/>
                </a:solidFill>
                <a:latin typeface="宋体" panose="02010600030101010101" pitchFamily="2" charset="-122"/>
                <a:cs typeface="Times New Roman" panose="02020603050405020304" pitchFamily="18" charset="0"/>
              </a:rPr>
              <a:t>微积分、普通物理</a:t>
            </a:r>
            <a:endParaRPr lang="zh-CN" altLang="en-US" b="1" dirty="0">
              <a:solidFill>
                <a:srgbClr val="0070C0"/>
              </a:solidFill>
              <a:latin typeface="宋体" panose="02010600030101010101" pitchFamily="2" charset="-122"/>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8851">
                                            <p:txEl>
                                              <p:charRg st="0" end="12"/>
                                            </p:txEl>
                                          </p:spTgt>
                                        </p:tgtEl>
                                        <p:attrNameLst>
                                          <p:attrName>style.visibility</p:attrName>
                                        </p:attrNameLst>
                                      </p:cBhvr>
                                      <p:to>
                                        <p:strVal val="visible"/>
                                      </p:to>
                                    </p:set>
                                    <p:animEffect transition="in" filter="wipe(left)">
                                      <p:cBhvr>
                                        <p:cTn id="7" dur="500"/>
                                        <p:tgtEl>
                                          <p:spTgt spid="78851">
                                            <p:txEl>
                                              <p:charRg st="0" end="12"/>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851">
                                            <p:txEl>
                                              <p:charRg st="12" end="53"/>
                                            </p:txEl>
                                          </p:spTgt>
                                        </p:tgtEl>
                                        <p:attrNameLst>
                                          <p:attrName>style.visibility</p:attrName>
                                        </p:attrNameLst>
                                      </p:cBhvr>
                                      <p:to>
                                        <p:strVal val="visible"/>
                                      </p:to>
                                    </p:set>
                                    <p:animEffect transition="in" filter="wipe(left)">
                                      <p:cBhvr>
                                        <p:cTn id="10" dur="500"/>
                                        <p:tgtEl>
                                          <p:spTgt spid="78851">
                                            <p:txEl>
                                              <p:charRg st="12" end="53"/>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78851">
                                            <p:txEl>
                                              <p:charRg st="53" end="64"/>
                                            </p:txEl>
                                          </p:spTgt>
                                        </p:tgtEl>
                                        <p:attrNameLst>
                                          <p:attrName>style.visibility</p:attrName>
                                        </p:attrNameLst>
                                      </p:cBhvr>
                                      <p:to>
                                        <p:strVal val="visible"/>
                                      </p:to>
                                    </p:set>
                                    <p:animEffect transition="in" filter="wipe(left)">
                                      <p:cBhvr>
                                        <p:cTn id="13" dur="500"/>
                                        <p:tgtEl>
                                          <p:spTgt spid="78851">
                                            <p:txEl>
                                              <p:charRg st="53" end="64"/>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78851">
                                            <p:txEl>
                                              <p:charRg st="64" end="112"/>
                                            </p:txEl>
                                          </p:spTgt>
                                        </p:tgtEl>
                                        <p:attrNameLst>
                                          <p:attrName>style.visibility</p:attrName>
                                        </p:attrNameLst>
                                      </p:cBhvr>
                                      <p:to>
                                        <p:strVal val="visible"/>
                                      </p:to>
                                    </p:set>
                                    <p:animEffect transition="in" filter="wipe(left)">
                                      <p:cBhvr>
                                        <p:cTn id="16" dur="500"/>
                                        <p:tgtEl>
                                          <p:spTgt spid="78851">
                                            <p:txEl>
                                              <p:charRg st="64" end="112"/>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78851">
                                            <p:txEl>
                                              <p:charRg st="112" end="121"/>
                                            </p:txEl>
                                          </p:spTgt>
                                        </p:tgtEl>
                                        <p:attrNameLst>
                                          <p:attrName>style.visibility</p:attrName>
                                        </p:attrNameLst>
                                      </p:cBhvr>
                                      <p:to>
                                        <p:strVal val="visible"/>
                                      </p:to>
                                    </p:set>
                                    <p:animEffect transition="in" filter="wipe(left)">
                                      <p:cBhvr>
                                        <p:cTn id="19" dur="500"/>
                                        <p:tgtEl>
                                          <p:spTgt spid="78851">
                                            <p:txEl>
                                              <p:charRg st="112" end="12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build="allAtOnce"/>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8" name="Rectangle 2"/>
          <p:cNvSpPr>
            <a:spLocks noGrp="1" noChangeArrowheads="1"/>
          </p:cNvSpPr>
          <p:nvPr>
            <p:ph type="title" idx="4294967295"/>
          </p:nvPr>
        </p:nvSpPr>
        <p:spPr>
          <a:ln>
            <a:miter/>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宋体" panose="02010600030101010101" pitchFamily="2" charset="-122"/>
                <a:ea typeface="+mj-ea"/>
                <a:cs typeface="+mj-cs"/>
              </a:rPr>
              <a:t>重新学习课（续）</a:t>
            </a:r>
            <a:endPar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宋体" panose="02010600030101010101" pitchFamily="2" charset="-122"/>
              <a:ea typeface="+mj-ea"/>
              <a:cs typeface="+mj-cs"/>
            </a:endParaRPr>
          </a:p>
        </p:txBody>
      </p:sp>
      <p:sp>
        <p:nvSpPr>
          <p:cNvPr id="80899" name="Rectangle 3"/>
          <p:cNvSpPr>
            <a:spLocks noGrp="1"/>
          </p:cNvSpPr>
          <p:nvPr>
            <p:ph idx="4294967295"/>
          </p:nvPr>
        </p:nvSpPr>
        <p:spPr/>
        <p:txBody>
          <a:bodyPr vert="horz" wrap="square" lIns="91440" tIns="45720" rIns="91440" bIns="45720" anchor="t"/>
          <a:p>
            <a:pPr eaLnBrk="1" hangingPunct="1"/>
            <a:r>
              <a:rPr lang="zh-CN" altLang="en-US" sz="4000" b="1" dirty="0">
                <a:latin typeface="宋体" panose="02010600030101010101" pitchFamily="2" charset="-122"/>
              </a:rPr>
              <a:t>如果在相应的学期和班级中找不到要重新学习的课程，请及时与班主任和教务处联系，并在选课期间加以解决，以免影响正常毕业。</a:t>
            </a:r>
            <a:endParaRPr lang="en-US" altLang="zh-CN" sz="4000" b="1" dirty="0">
              <a:latin typeface="宋体" panose="02010600030101010101" pitchFamily="2" charset="-122"/>
            </a:endParaRPr>
          </a:p>
          <a:p>
            <a:pPr eaLnBrk="1" hangingPunct="1"/>
            <a:r>
              <a:rPr lang="zh-CN" altLang="en-US" sz="4000" b="1" dirty="0">
                <a:solidFill>
                  <a:srgbClr val="FF0000"/>
                </a:solidFill>
                <a:latin typeface="宋体" panose="02010600030101010101" pitchFamily="2" charset="-122"/>
              </a:rPr>
              <a:t>遇到问题立即解决</a:t>
            </a:r>
            <a:endParaRPr lang="en-US" altLang="zh-CN" sz="4000" b="1" dirty="0">
              <a:solidFill>
                <a:srgbClr val="FF0000"/>
              </a:solidFill>
              <a:latin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0899">
                                            <p:txEl>
                                              <p:charRg st="0" end="59"/>
                                            </p:txEl>
                                          </p:spTgt>
                                        </p:tgtEl>
                                        <p:attrNameLst>
                                          <p:attrName>style.visibility</p:attrName>
                                        </p:attrNameLst>
                                      </p:cBhvr>
                                      <p:to>
                                        <p:strVal val="visible"/>
                                      </p:to>
                                    </p:set>
                                    <p:animEffect transition="in" filter="fade">
                                      <p:cBhvr>
                                        <p:cTn id="7" dur="500"/>
                                        <p:tgtEl>
                                          <p:spTgt spid="80899">
                                            <p:txEl>
                                              <p:charRg st="0" end="59"/>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0899">
                                            <p:txEl>
                                              <p:charRg st="59" end="68"/>
                                            </p:txEl>
                                          </p:spTgt>
                                        </p:tgtEl>
                                        <p:attrNameLst>
                                          <p:attrName>style.visibility</p:attrName>
                                        </p:attrNameLst>
                                      </p:cBhvr>
                                      <p:to>
                                        <p:strVal val="visible"/>
                                      </p:to>
                                    </p:set>
                                    <p:animEffect transition="in" filter="fade">
                                      <p:cBhvr>
                                        <p:cTn id="12" dur="500"/>
                                        <p:tgtEl>
                                          <p:spTgt spid="80899">
                                            <p:txEl>
                                              <p:charRg st="59" end="6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build="p"/>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22" name="Rectangle 2"/>
          <p:cNvSpPr>
            <a:spLocks noGrp="1" noChangeArrowheads="1"/>
          </p:cNvSpPr>
          <p:nvPr>
            <p:ph type="title" idx="4294967295"/>
          </p:nvPr>
        </p:nvSpPr>
        <p:spPr>
          <a:ln>
            <a:miter/>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mj-lt"/>
                <a:ea typeface="+mj-ea"/>
                <a:cs typeface="+mj-cs"/>
              </a:rPr>
              <a:t>六、选课相关费用介绍</a:t>
            </a:r>
            <a:endPar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mj-lt"/>
              <a:ea typeface="+mj-ea"/>
              <a:cs typeface="+mj-cs"/>
            </a:endParaRPr>
          </a:p>
        </p:txBody>
      </p:sp>
      <p:sp>
        <p:nvSpPr>
          <p:cNvPr id="81923" name="Rectangle 3"/>
          <p:cNvSpPr>
            <a:spLocks noGrp="1"/>
          </p:cNvSpPr>
          <p:nvPr>
            <p:ph idx="4294967295"/>
          </p:nvPr>
        </p:nvSpPr>
        <p:spPr/>
        <p:txBody>
          <a:bodyPr vert="horz" wrap="square" lIns="91440" tIns="45720" rIns="91440" bIns="45720" anchor="t"/>
          <a:p>
            <a:pPr eaLnBrk="1" hangingPunct="1"/>
            <a:endParaRPr lang="en-US" altLang="zh-CN" sz="4000" b="1" dirty="0">
              <a:latin typeface="宋体" panose="02010600030101010101" pitchFamily="2" charset="-122"/>
            </a:endParaRPr>
          </a:p>
          <a:p>
            <a:pPr eaLnBrk="1" hangingPunct="1"/>
            <a:r>
              <a:rPr lang="zh-CN" altLang="en-US" sz="4000" b="1" dirty="0">
                <a:latin typeface="宋体" panose="02010600030101010101" pitchFamily="2" charset="-122"/>
              </a:rPr>
              <a:t>除补考外所有课程均收学分费</a:t>
            </a:r>
            <a:endParaRPr lang="en-US" altLang="zh-CN" sz="4000" b="1" dirty="0">
              <a:latin typeface="宋体" panose="02010600030101010101" pitchFamily="2" charset="-122"/>
            </a:endParaRPr>
          </a:p>
          <a:p>
            <a:pPr eaLnBrk="1" hangingPunct="1"/>
            <a:r>
              <a:rPr lang="zh-CN" altLang="en-US" sz="4000" b="1" dirty="0">
                <a:latin typeface="宋体" panose="02010600030101010101" pitchFamily="2" charset="-122"/>
              </a:rPr>
              <a:t>选课期间：除当学年欠费学生不能选课外，其余学生均可选课。</a:t>
            </a:r>
            <a:endParaRPr lang="en-US" altLang="zh-CN" sz="4000" b="1" dirty="0">
              <a:latin typeface="宋体" panose="02010600030101010101" pitchFamily="2" charset="-122"/>
            </a:endParaRPr>
          </a:p>
          <a:p>
            <a:pPr algn="r" eaLnBrk="1" hangingPunct="1">
              <a:buNone/>
            </a:pPr>
            <a:r>
              <a:rPr lang="zh-CN" altLang="en-US" sz="4000" b="1" dirty="0">
                <a:solidFill>
                  <a:srgbClr val="FF0000"/>
                </a:solidFill>
                <a:latin typeface="宋体" panose="02010600030101010101" pitchFamily="2" charset="-122"/>
              </a:rPr>
              <a:t>－－不欠费</a:t>
            </a:r>
            <a:endParaRPr lang="zh-CN" altLang="en-US" sz="4000" b="1" dirty="0">
              <a:solidFill>
                <a:srgbClr val="FF0000"/>
              </a:solidFill>
              <a:latin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1923">
                                            <p:txEl>
                                              <p:charRg st="1" end="15"/>
                                            </p:txEl>
                                          </p:spTgt>
                                        </p:tgtEl>
                                        <p:attrNameLst>
                                          <p:attrName>style.visibility</p:attrName>
                                        </p:attrNameLst>
                                      </p:cBhvr>
                                      <p:to>
                                        <p:strVal val="visible"/>
                                      </p:to>
                                    </p:set>
                                    <p:animEffect transition="in" filter="wipe(left)">
                                      <p:cBhvr>
                                        <p:cTn id="7" dur="500"/>
                                        <p:tgtEl>
                                          <p:spTgt spid="81923">
                                            <p:txEl>
                                              <p:charRg st="1" end="1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1923">
                                            <p:txEl>
                                              <p:charRg st="15" end="44"/>
                                            </p:txEl>
                                          </p:spTgt>
                                        </p:tgtEl>
                                        <p:attrNameLst>
                                          <p:attrName>style.visibility</p:attrName>
                                        </p:attrNameLst>
                                      </p:cBhvr>
                                      <p:to>
                                        <p:strVal val="visible"/>
                                      </p:to>
                                    </p:set>
                                    <p:animEffect transition="in" filter="wipe(left)">
                                      <p:cBhvr>
                                        <p:cTn id="12" dur="500"/>
                                        <p:tgtEl>
                                          <p:spTgt spid="81923">
                                            <p:txEl>
                                              <p:charRg st="15" end="4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1923">
                                            <p:txEl>
                                              <p:charRg st="44" end="50"/>
                                            </p:txEl>
                                          </p:spTgt>
                                        </p:tgtEl>
                                        <p:attrNameLst>
                                          <p:attrName>style.visibility</p:attrName>
                                        </p:attrNameLst>
                                      </p:cBhvr>
                                      <p:to>
                                        <p:strVal val="visible"/>
                                      </p:to>
                                    </p:set>
                                    <p:animEffect transition="in" filter="wipe(left)">
                                      <p:cBhvr>
                                        <p:cTn id="17" dur="500"/>
                                        <p:tgtEl>
                                          <p:spTgt spid="81923">
                                            <p:txEl>
                                              <p:charRg st="44" end="5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build="allAtOnce"/>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6" name="Rectangle 2"/>
          <p:cNvSpPr>
            <a:spLocks noGrp="1" noChangeArrowheads="1"/>
          </p:cNvSpPr>
          <p:nvPr>
            <p:ph type="title" idx="4294967295"/>
          </p:nvPr>
        </p:nvSpPr>
        <p:spPr>
          <a:ln>
            <a:miter/>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mj-lt"/>
                <a:ea typeface="+mj-ea"/>
                <a:cs typeface="+mj-cs"/>
              </a:rPr>
              <a:t>七、重要的话</a:t>
            </a:r>
            <a:endPar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mj-lt"/>
              <a:ea typeface="+mj-ea"/>
              <a:cs typeface="+mj-cs"/>
            </a:endParaRPr>
          </a:p>
        </p:txBody>
      </p:sp>
      <p:sp>
        <p:nvSpPr>
          <p:cNvPr id="82947" name="Rectangle 3"/>
          <p:cNvSpPr>
            <a:spLocks noGrp="1"/>
          </p:cNvSpPr>
          <p:nvPr>
            <p:ph idx="4294967295"/>
          </p:nvPr>
        </p:nvSpPr>
        <p:spPr/>
        <p:txBody>
          <a:bodyPr vert="horz" wrap="square" lIns="91440" tIns="45720" rIns="91440" bIns="45720" anchor="t"/>
          <a:p>
            <a:pPr eaLnBrk="1" hangingPunct="1"/>
            <a:r>
              <a:rPr lang="zh-CN" altLang="en-US" sz="4400" b="1" dirty="0">
                <a:latin typeface="宋体" panose="02010600030101010101" pitchFamily="2" charset="-122"/>
              </a:rPr>
              <a:t>必修课：建议学生如无特殊情况就按照培养计划上安排的顺序，循序渐进地学习</a:t>
            </a:r>
            <a:endParaRPr lang="en-US" altLang="zh-CN" sz="4400" b="1" dirty="0">
              <a:latin typeface="宋体" panose="02010600030101010101" pitchFamily="2" charset="-122"/>
            </a:endParaRPr>
          </a:p>
          <a:p>
            <a:pPr eaLnBrk="1" hangingPunct="1"/>
            <a:r>
              <a:rPr lang="zh-CN" altLang="en-US" sz="4400" b="1" dirty="0">
                <a:solidFill>
                  <a:srgbClr val="FF0000"/>
                </a:solidFill>
                <a:latin typeface="宋体" panose="02010600030101010101" pitchFamily="2" charset="-122"/>
              </a:rPr>
              <a:t>不要“偏食”、“厌食”、“暴饮暴食”</a:t>
            </a:r>
            <a:endParaRPr lang="zh-CN" altLang="en-US" sz="4400" b="1" dirty="0">
              <a:solidFill>
                <a:srgbClr val="FF0000"/>
              </a:solidFill>
              <a:latin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2947">
                                            <p:txEl>
                                              <p:charRg st="0" end="36"/>
                                            </p:txEl>
                                          </p:spTgt>
                                        </p:tgtEl>
                                        <p:attrNameLst>
                                          <p:attrName>style.visibility</p:attrName>
                                        </p:attrNameLst>
                                      </p:cBhvr>
                                      <p:to>
                                        <p:strVal val="visible"/>
                                      </p:to>
                                    </p:set>
                                    <p:animEffect transition="in" filter="wipe(left)">
                                      <p:cBhvr>
                                        <p:cTn id="7" dur="500"/>
                                        <p:tgtEl>
                                          <p:spTgt spid="82947">
                                            <p:txEl>
                                              <p:charRg st="0" end="36"/>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2947">
                                            <p:txEl>
                                              <p:charRg st="36" end="55"/>
                                            </p:txEl>
                                          </p:spTgt>
                                        </p:tgtEl>
                                        <p:attrNameLst>
                                          <p:attrName>style.visibility</p:attrName>
                                        </p:attrNameLst>
                                      </p:cBhvr>
                                      <p:to>
                                        <p:strVal val="visible"/>
                                      </p:to>
                                    </p:set>
                                    <p:animEffect transition="in" filter="wipe(left)">
                                      <p:cBhvr>
                                        <p:cTn id="12" dur="500"/>
                                        <p:tgtEl>
                                          <p:spTgt spid="82947">
                                            <p:txEl>
                                              <p:charRg st="36" end="5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allAtOnce"/>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3970" name="Rectangle 2"/>
          <p:cNvSpPr>
            <a:spLocks noGrp="1" noChangeArrowheads="1"/>
          </p:cNvSpPr>
          <p:nvPr>
            <p:ph type="title" idx="4294967295"/>
          </p:nvPr>
        </p:nvSpPr>
        <p:spPr>
          <a:ln>
            <a:miter/>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mj-lt"/>
                <a:ea typeface="+mj-ea"/>
                <a:cs typeface="+mj-cs"/>
              </a:rPr>
              <a:t>七、重要的话</a:t>
            </a:r>
            <a:endPar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mj-lt"/>
              <a:ea typeface="+mj-ea"/>
              <a:cs typeface="+mj-cs"/>
            </a:endParaRPr>
          </a:p>
        </p:txBody>
      </p:sp>
      <p:sp>
        <p:nvSpPr>
          <p:cNvPr id="165891" name="Rectangle 3"/>
          <p:cNvSpPr>
            <a:spLocks noGrp="1"/>
          </p:cNvSpPr>
          <p:nvPr>
            <p:ph idx="4294967295"/>
          </p:nvPr>
        </p:nvSpPr>
        <p:spPr/>
        <p:txBody>
          <a:bodyPr vert="horz" wrap="square" lIns="91440" tIns="45720" rIns="91440" bIns="45720" anchor="t"/>
          <a:p>
            <a:pPr eaLnBrk="1" hangingPunct="1"/>
            <a:r>
              <a:rPr lang="zh-CN" altLang="en-US" sz="4800" b="1" dirty="0">
                <a:solidFill>
                  <a:srgbClr val="FF0000"/>
                </a:solidFill>
                <a:latin typeface="宋体" panose="02010600030101010101" pitchFamily="2" charset="-122"/>
              </a:rPr>
              <a:t>选课工作早安排</a:t>
            </a:r>
            <a:endParaRPr lang="en-US" altLang="zh-CN" sz="4800" b="1" dirty="0">
              <a:solidFill>
                <a:srgbClr val="FF0000"/>
              </a:solidFill>
              <a:latin typeface="宋体" panose="02010600030101010101" pitchFamily="2" charset="-122"/>
            </a:endParaRPr>
          </a:p>
          <a:p>
            <a:pPr lvl="1" eaLnBrk="1" hangingPunct="1"/>
            <a:r>
              <a:rPr lang="zh-CN" altLang="en-US" sz="3600" b="1" dirty="0">
                <a:latin typeface="宋体" panose="02010600030101010101" pitchFamily="2" charset="-122"/>
              </a:rPr>
              <a:t>一定要在第一轮选课时即时上网选课。一些热门课程到第二轮肯定已被选满。</a:t>
            </a:r>
            <a:r>
              <a:rPr lang="zh-CN" altLang="en-US" sz="3600" b="1" dirty="0">
                <a:solidFill>
                  <a:srgbClr val="C00000"/>
                </a:solidFill>
                <a:latin typeface="宋体" panose="02010600030101010101" pitchFamily="2" charset="-122"/>
              </a:rPr>
              <a:t>尤其文科专业同学本班的必修课，</a:t>
            </a:r>
            <a:r>
              <a:rPr lang="zh-CN" altLang="en-US" sz="3600" b="1" dirty="0">
                <a:latin typeface="宋体" panose="02010600030101010101" pitchFamily="2" charset="-122"/>
              </a:rPr>
              <a:t>如第二轮再去选势必连自己班的必修课都选不上。</a:t>
            </a:r>
            <a:endParaRPr lang="zh-CN" altLang="en-US" sz="3200" b="1" dirty="0">
              <a:latin typeface="宋体" panose="02010600030101010101" pitchFamily="2" charset="-122"/>
              <a:ea typeface="Times New Roman" panose="02020603050405020304" pitchFamily="18" charset="0"/>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4994" name="Rectangle 2"/>
          <p:cNvSpPr>
            <a:spLocks noGrp="1" noChangeArrowheads="1"/>
          </p:cNvSpPr>
          <p:nvPr>
            <p:ph type="title" idx="4294967295"/>
          </p:nvPr>
        </p:nvSpPr>
        <p:spPr>
          <a:ln>
            <a:miter/>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mj-lt"/>
                <a:ea typeface="+mj-ea"/>
                <a:cs typeface="+mj-cs"/>
              </a:rPr>
              <a:t>七、重要的话</a:t>
            </a:r>
            <a:r>
              <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Times New Roman" panose="02020603050405020304" pitchFamily="18" charset="0"/>
                <a:ea typeface="+mj-ea"/>
                <a:cs typeface="+mj-cs"/>
              </a:rPr>
              <a:t>（续）</a:t>
            </a:r>
            <a:endPar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Times New Roman" panose="02020603050405020304" pitchFamily="18" charset="0"/>
              <a:ea typeface="+mj-ea"/>
              <a:cs typeface="+mj-cs"/>
            </a:endParaRPr>
          </a:p>
        </p:txBody>
      </p:sp>
      <p:sp>
        <p:nvSpPr>
          <p:cNvPr id="166915" name="Rectangle 3"/>
          <p:cNvSpPr>
            <a:spLocks noGrp="1"/>
          </p:cNvSpPr>
          <p:nvPr>
            <p:ph idx="4294967295"/>
          </p:nvPr>
        </p:nvSpPr>
        <p:spPr/>
        <p:txBody>
          <a:bodyPr vert="horz" wrap="square" lIns="91440" tIns="45720" rIns="91440" bIns="45720" anchor="t"/>
          <a:p>
            <a:pPr eaLnBrk="1" hangingPunct="1">
              <a:lnSpc>
                <a:spcPct val="90000"/>
              </a:lnSpc>
            </a:pPr>
            <a:r>
              <a:rPr lang="zh-CN" altLang="en-US" sz="4800" b="1" dirty="0">
                <a:solidFill>
                  <a:srgbClr val="FF0000"/>
                </a:solidFill>
                <a:latin typeface="宋体" panose="02010600030101010101" pitchFamily="2" charset="-122"/>
              </a:rPr>
              <a:t>遇到问题立即解决</a:t>
            </a:r>
            <a:endParaRPr lang="en-US" altLang="zh-CN" sz="4800" b="1" dirty="0">
              <a:solidFill>
                <a:srgbClr val="FF0000"/>
              </a:solidFill>
              <a:latin typeface="宋体" panose="02010600030101010101" pitchFamily="2" charset="-122"/>
            </a:endParaRPr>
          </a:p>
          <a:p>
            <a:pPr lvl="1" eaLnBrk="1" hangingPunct="1">
              <a:lnSpc>
                <a:spcPts val="5800"/>
              </a:lnSpc>
            </a:pPr>
            <a:r>
              <a:rPr lang="zh-CN" altLang="en-US" sz="4400" b="1" dirty="0">
                <a:latin typeface="宋体" panose="02010600030101010101" pitchFamily="2" charset="-122"/>
              </a:rPr>
              <a:t>请同学们记住，选课期间如遇到问题一定要在选课期间去教务处反映。</a:t>
            </a:r>
            <a:endParaRPr lang="en-US" altLang="zh-CN" sz="4400" b="1" dirty="0">
              <a:latin typeface="宋体" panose="02010600030101010101" pitchFamily="2" charset="-122"/>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6018" name="Rectangle 2"/>
          <p:cNvSpPr>
            <a:spLocks noGrp="1" noChangeArrowheads="1"/>
          </p:cNvSpPr>
          <p:nvPr>
            <p:ph type="title" idx="4294967295"/>
          </p:nvPr>
        </p:nvSpPr>
        <p:spPr>
          <a:ln>
            <a:miter/>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mj-lt"/>
                <a:ea typeface="+mj-ea"/>
                <a:cs typeface="+mj-cs"/>
              </a:rPr>
              <a:t>八、选课秘籍</a:t>
            </a:r>
            <a:endPar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Times New Roman" panose="02020603050405020304" pitchFamily="18" charset="0"/>
              <a:ea typeface="+mj-ea"/>
              <a:cs typeface="+mj-cs"/>
            </a:endParaRPr>
          </a:p>
        </p:txBody>
      </p:sp>
      <p:sp>
        <p:nvSpPr>
          <p:cNvPr id="86019" name="Rectangle 3"/>
          <p:cNvSpPr>
            <a:spLocks noGrp="1"/>
          </p:cNvSpPr>
          <p:nvPr>
            <p:ph idx="4294967295"/>
          </p:nvPr>
        </p:nvSpPr>
        <p:spPr/>
        <p:txBody>
          <a:bodyPr vert="horz" wrap="square" lIns="91440" tIns="45720" rIns="91440" bIns="45720" anchor="t"/>
          <a:p>
            <a:pPr eaLnBrk="1" hangingPunct="1">
              <a:lnSpc>
                <a:spcPts val="3800"/>
              </a:lnSpc>
              <a:spcBef>
                <a:spcPts val="1200"/>
              </a:spcBef>
              <a:buNone/>
            </a:pPr>
            <a:r>
              <a:rPr lang="zh-CN" altLang="en-US" sz="3000" b="1" dirty="0">
                <a:latin typeface="宋体" panose="02010600030101010101" pitchFamily="2" charset="-122"/>
              </a:rPr>
              <a:t>选课工作早安排，　　遇到问题即解决。</a:t>
            </a:r>
            <a:endParaRPr lang="en-US" altLang="zh-CN" sz="3000" b="1" dirty="0">
              <a:latin typeface="宋体" panose="02010600030101010101" pitchFamily="2" charset="-122"/>
            </a:endParaRPr>
          </a:p>
          <a:p>
            <a:pPr eaLnBrk="1" hangingPunct="1">
              <a:lnSpc>
                <a:spcPts val="3800"/>
              </a:lnSpc>
              <a:spcBef>
                <a:spcPts val="1200"/>
              </a:spcBef>
              <a:buNone/>
            </a:pPr>
            <a:r>
              <a:rPr lang="zh-CN" altLang="en-US" sz="3000" b="1" dirty="0">
                <a:latin typeface="宋体" panose="02010600030101010101" pitchFamily="2" charset="-122"/>
              </a:rPr>
              <a:t>培养计划很管用，　　</a:t>
            </a:r>
            <a:r>
              <a:rPr lang="zh-CN" altLang="en-US" sz="3000" b="1" dirty="0">
                <a:solidFill>
                  <a:srgbClr val="FF0000"/>
                </a:solidFill>
                <a:latin typeface="宋体" panose="02010600030101010101" pitchFamily="2" charset="-122"/>
                <a:cs typeface="Times New Roman" panose="02020603050405020304" pitchFamily="18" charset="0"/>
              </a:rPr>
              <a:t>选课重点在首轮</a:t>
            </a:r>
            <a:r>
              <a:rPr lang="zh-CN" altLang="en-US" sz="3000" b="1" dirty="0">
                <a:latin typeface="宋体" panose="02010600030101010101" pitchFamily="2" charset="-122"/>
              </a:rPr>
              <a:t>。</a:t>
            </a:r>
            <a:endParaRPr lang="en-US" altLang="zh-CN" sz="3000" b="1" dirty="0">
              <a:latin typeface="宋体" panose="02010600030101010101" pitchFamily="2" charset="-122"/>
            </a:endParaRPr>
          </a:p>
          <a:p>
            <a:pPr eaLnBrk="1" hangingPunct="1">
              <a:lnSpc>
                <a:spcPts val="3800"/>
              </a:lnSpc>
              <a:spcBef>
                <a:spcPts val="1200"/>
              </a:spcBef>
              <a:buNone/>
            </a:pPr>
            <a:r>
              <a:rPr lang="zh-CN" altLang="en-US" sz="3000" b="1" dirty="0">
                <a:latin typeface="宋体" panose="02010600030101010101" pitchFamily="2" charset="-122"/>
              </a:rPr>
              <a:t>人数太少不开课，　　相似课程不能选。</a:t>
            </a:r>
            <a:endParaRPr lang="en-US" altLang="zh-CN" sz="3000" b="1" dirty="0">
              <a:latin typeface="宋体" panose="02010600030101010101" pitchFamily="2" charset="-122"/>
            </a:endParaRPr>
          </a:p>
          <a:p>
            <a:pPr eaLnBrk="1" hangingPunct="1">
              <a:lnSpc>
                <a:spcPts val="3800"/>
              </a:lnSpc>
              <a:spcBef>
                <a:spcPts val="1200"/>
              </a:spcBef>
              <a:buNone/>
            </a:pPr>
            <a:r>
              <a:rPr lang="zh-CN" altLang="en-US" sz="3000" b="1" dirty="0">
                <a:latin typeface="宋体" panose="02010600030101010101" pitchFamily="2" charset="-122"/>
                <a:cs typeface="Times New Roman" panose="02020603050405020304" pitchFamily="18" charset="0"/>
              </a:rPr>
              <a:t>筛选模式请注意，    </a:t>
            </a:r>
            <a:r>
              <a:rPr lang="zh-CN" altLang="en-US" sz="3000" b="1" dirty="0">
                <a:latin typeface="宋体" panose="02010600030101010101" pitchFamily="2" charset="-122"/>
              </a:rPr>
              <a:t>希望学分认真填。 </a:t>
            </a:r>
            <a:endParaRPr lang="en-US" altLang="zh-CN" sz="3000" b="1" dirty="0">
              <a:latin typeface="宋体" panose="02010600030101010101" pitchFamily="2" charset="-122"/>
              <a:cs typeface="Times New Roman" panose="02020603050405020304" pitchFamily="18" charset="0"/>
            </a:endParaRPr>
          </a:p>
          <a:p>
            <a:pPr eaLnBrk="1" hangingPunct="1">
              <a:lnSpc>
                <a:spcPts val="3800"/>
              </a:lnSpc>
              <a:spcBef>
                <a:spcPts val="1200"/>
              </a:spcBef>
              <a:buNone/>
            </a:pPr>
            <a:r>
              <a:rPr lang="zh-CN" altLang="en-US" sz="3000" b="1" dirty="0">
                <a:latin typeface="宋体" panose="02010600030101010101" pitchFamily="2" charset="-122"/>
              </a:rPr>
              <a:t>志愿序号要排好，    初选结果及时看。 </a:t>
            </a:r>
            <a:endParaRPr lang="en-US" altLang="zh-CN" sz="3000" b="1" dirty="0">
              <a:latin typeface="宋体" panose="02010600030101010101" pitchFamily="2" charset="-122"/>
            </a:endParaRPr>
          </a:p>
          <a:p>
            <a:pPr eaLnBrk="1" hangingPunct="1">
              <a:lnSpc>
                <a:spcPts val="3800"/>
              </a:lnSpc>
              <a:spcBef>
                <a:spcPts val="1200"/>
              </a:spcBef>
              <a:buNone/>
            </a:pPr>
            <a:r>
              <a:rPr lang="zh-CN" altLang="en-US" sz="3000" b="1" dirty="0">
                <a:latin typeface="宋体" panose="02010600030101010101" pitchFamily="2" charset="-122"/>
              </a:rPr>
              <a:t>补选退选别忘记，    重新学习巧安排。</a:t>
            </a:r>
            <a:endParaRPr lang="en-US" altLang="zh-CN" sz="3000" b="1" dirty="0">
              <a:latin typeface="宋体" panose="02010600030101010101" pitchFamily="2" charset="-122"/>
            </a:endParaRPr>
          </a:p>
          <a:p>
            <a:pPr eaLnBrk="1" hangingPunct="1">
              <a:lnSpc>
                <a:spcPts val="3800"/>
              </a:lnSpc>
              <a:spcBef>
                <a:spcPts val="1200"/>
              </a:spcBef>
              <a:buNone/>
            </a:pPr>
            <a:r>
              <a:rPr lang="zh-CN" altLang="en-US" sz="3000" b="1" dirty="0">
                <a:latin typeface="宋体" panose="02010600030101010101" pitchFamily="2" charset="-122"/>
              </a:rPr>
              <a:t>不偏食、不厌食，　　循序渐进把课选。</a:t>
            </a:r>
            <a:endParaRPr lang="en-US" altLang="zh-CN" sz="3000" b="1" dirty="0">
              <a:solidFill>
                <a:srgbClr val="FF0000"/>
              </a:solidFill>
              <a:latin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6019">
                                            <p:txEl>
                                              <p:charRg st="0" end="19"/>
                                            </p:txEl>
                                          </p:spTgt>
                                        </p:tgtEl>
                                        <p:attrNameLst>
                                          <p:attrName>style.visibility</p:attrName>
                                        </p:attrNameLst>
                                      </p:cBhvr>
                                      <p:to>
                                        <p:strVal val="visible"/>
                                      </p:to>
                                    </p:set>
                                    <p:anim calcmode="lin" valueType="num">
                                      <p:cBhvr additive="base">
                                        <p:cTn id="7" dur="500" fill="hold"/>
                                        <p:tgtEl>
                                          <p:spTgt spid="86019">
                                            <p:txEl>
                                              <p:charRg st="0" end="19"/>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6019">
                                            <p:txEl>
                                              <p:charRg st="0" end="19"/>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6019">
                                            <p:txEl>
                                              <p:charRg st="19" end="38"/>
                                            </p:txEl>
                                          </p:spTgt>
                                        </p:tgtEl>
                                        <p:attrNameLst>
                                          <p:attrName>style.visibility</p:attrName>
                                        </p:attrNameLst>
                                      </p:cBhvr>
                                      <p:to>
                                        <p:strVal val="visible"/>
                                      </p:to>
                                    </p:set>
                                    <p:anim calcmode="lin" valueType="num">
                                      <p:cBhvr additive="base">
                                        <p:cTn id="13" dur="500" fill="hold"/>
                                        <p:tgtEl>
                                          <p:spTgt spid="86019">
                                            <p:txEl>
                                              <p:charRg st="19" end="38"/>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6019">
                                            <p:txEl>
                                              <p:charRg st="19" end="38"/>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6019">
                                            <p:txEl>
                                              <p:charRg st="38" end="57"/>
                                            </p:txEl>
                                          </p:spTgt>
                                        </p:tgtEl>
                                        <p:attrNameLst>
                                          <p:attrName>style.visibility</p:attrName>
                                        </p:attrNameLst>
                                      </p:cBhvr>
                                      <p:to>
                                        <p:strVal val="visible"/>
                                      </p:to>
                                    </p:set>
                                    <p:anim calcmode="lin" valueType="num">
                                      <p:cBhvr additive="base">
                                        <p:cTn id="19" dur="500" fill="hold"/>
                                        <p:tgtEl>
                                          <p:spTgt spid="86019">
                                            <p:txEl>
                                              <p:charRg st="38" end="57"/>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6019">
                                            <p:txEl>
                                              <p:charRg st="38" end="57"/>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6019">
                                            <p:txEl>
                                              <p:charRg st="57" end="79"/>
                                            </p:txEl>
                                          </p:spTgt>
                                        </p:tgtEl>
                                        <p:attrNameLst>
                                          <p:attrName>style.visibility</p:attrName>
                                        </p:attrNameLst>
                                      </p:cBhvr>
                                      <p:to>
                                        <p:strVal val="visible"/>
                                      </p:to>
                                    </p:set>
                                    <p:anim calcmode="lin" valueType="num">
                                      <p:cBhvr additive="base">
                                        <p:cTn id="25" dur="500" fill="hold"/>
                                        <p:tgtEl>
                                          <p:spTgt spid="86019">
                                            <p:txEl>
                                              <p:charRg st="57" end="79"/>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6019">
                                            <p:txEl>
                                              <p:charRg st="57" end="79"/>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6019">
                                            <p:txEl>
                                              <p:charRg st="79" end="101"/>
                                            </p:txEl>
                                          </p:spTgt>
                                        </p:tgtEl>
                                        <p:attrNameLst>
                                          <p:attrName>style.visibility</p:attrName>
                                        </p:attrNameLst>
                                      </p:cBhvr>
                                      <p:to>
                                        <p:strVal val="visible"/>
                                      </p:to>
                                    </p:set>
                                    <p:anim calcmode="lin" valueType="num">
                                      <p:cBhvr additive="base">
                                        <p:cTn id="31" dur="500" fill="hold"/>
                                        <p:tgtEl>
                                          <p:spTgt spid="86019">
                                            <p:txEl>
                                              <p:charRg st="79" end="101"/>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86019">
                                            <p:txEl>
                                              <p:charRg st="79" end="101"/>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86019">
                                            <p:txEl>
                                              <p:charRg st="101" end="122"/>
                                            </p:txEl>
                                          </p:spTgt>
                                        </p:tgtEl>
                                        <p:attrNameLst>
                                          <p:attrName>style.visibility</p:attrName>
                                        </p:attrNameLst>
                                      </p:cBhvr>
                                      <p:to>
                                        <p:strVal val="visible"/>
                                      </p:to>
                                    </p:set>
                                    <p:anim calcmode="lin" valueType="num">
                                      <p:cBhvr additive="base">
                                        <p:cTn id="37" dur="500" fill="hold"/>
                                        <p:tgtEl>
                                          <p:spTgt spid="86019">
                                            <p:txEl>
                                              <p:charRg st="101" end="122"/>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86019">
                                            <p:txEl>
                                              <p:charRg st="101" end="122"/>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86019">
                                            <p:txEl>
                                              <p:charRg st="122" end="141"/>
                                            </p:txEl>
                                          </p:spTgt>
                                        </p:tgtEl>
                                        <p:attrNameLst>
                                          <p:attrName>style.visibility</p:attrName>
                                        </p:attrNameLst>
                                      </p:cBhvr>
                                      <p:to>
                                        <p:strVal val="visible"/>
                                      </p:to>
                                    </p:set>
                                    <p:anim calcmode="lin" valueType="num">
                                      <p:cBhvr additive="base">
                                        <p:cTn id="43" dur="500" fill="hold"/>
                                        <p:tgtEl>
                                          <p:spTgt spid="86019">
                                            <p:txEl>
                                              <p:charRg st="122" end="141"/>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86019">
                                            <p:txEl>
                                              <p:charRg st="122" end="14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Rectangle 2"/>
          <p:cNvSpPr>
            <a:spLocks noGrp="1" noChangeArrowheads="1"/>
          </p:cNvSpPr>
          <p:nvPr>
            <p:ph type="title" idx="4294967295"/>
          </p:nvPr>
        </p:nvSpPr>
        <p:spPr>
          <a:ln>
            <a:miter/>
          </a:ln>
        </p:spPr>
        <p:txBody>
          <a:bodyPr vert="horz" wrap="square" lIns="91440" tIns="45720" rIns="91440" bIns="45720" numCol="1" anchor="ctr" anchorCtr="0" compatLnSpc="1"/>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Times New Roman" panose="02020603050405020304" pitchFamily="18" charset="0"/>
                <a:ea typeface="+mj-ea"/>
                <a:cs typeface="+mj-cs"/>
              </a:rPr>
              <a:t>选修课（续）</a:t>
            </a:r>
            <a:r>
              <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mj-lt"/>
                <a:ea typeface="+mj-ea"/>
                <a:cs typeface="+mj-cs"/>
              </a:rPr>
              <a:t> </a:t>
            </a:r>
            <a:endPar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mj-lt"/>
              <a:ea typeface="+mj-ea"/>
              <a:cs typeface="+mj-cs"/>
            </a:endParaRPr>
          </a:p>
        </p:txBody>
      </p:sp>
      <p:sp>
        <p:nvSpPr>
          <p:cNvPr id="15363" name="Rectangle 3"/>
          <p:cNvSpPr>
            <a:spLocks noGrp="1"/>
          </p:cNvSpPr>
          <p:nvPr>
            <p:ph idx="4294967295"/>
          </p:nvPr>
        </p:nvSpPr>
        <p:spPr>
          <a:xfrm>
            <a:off x="1435100" y="1143000"/>
            <a:ext cx="7499350" cy="4800600"/>
          </a:xfrm>
        </p:spPr>
        <p:txBody>
          <a:bodyPr vert="horz" wrap="square" lIns="91440" tIns="45720" rIns="91440" bIns="45720" anchor="t"/>
          <a:p>
            <a:pPr eaLnBrk="1" hangingPunct="1">
              <a:lnSpc>
                <a:spcPct val="90000"/>
              </a:lnSpc>
              <a:buFont typeface="Wingdings" panose="05000000000000000000" pitchFamily="2" charset="2"/>
              <a:buNone/>
            </a:pPr>
            <a:endParaRPr lang="en-US" altLang="zh-CN" sz="3600" b="1" dirty="0">
              <a:latin typeface="Times New Roman" panose="02020603050405020304" pitchFamily="18" charset="0"/>
            </a:endParaRPr>
          </a:p>
          <a:p>
            <a:pPr lvl="1" eaLnBrk="1" hangingPunct="1">
              <a:lnSpc>
                <a:spcPct val="90000"/>
              </a:lnSpc>
            </a:pPr>
            <a:r>
              <a:rPr lang="zh-CN" altLang="en-US" sz="3600" b="1" dirty="0">
                <a:latin typeface="Times New Roman" panose="02020603050405020304" pitchFamily="18" charset="0"/>
              </a:rPr>
              <a:t>理论上讲，只要时间不冲突，全校的课程都能选，可选范围很大。</a:t>
            </a:r>
            <a:endParaRPr lang="zh-CN" altLang="en-US" sz="3600" b="1" dirty="0">
              <a:latin typeface="Times New Roman" panose="02020603050405020304" pitchFamily="18" charset="0"/>
            </a:endParaRPr>
          </a:p>
          <a:p>
            <a:pPr lvl="1" eaLnBrk="1" hangingPunct="1">
              <a:lnSpc>
                <a:spcPct val="90000"/>
              </a:lnSpc>
            </a:pPr>
            <a:r>
              <a:rPr lang="zh-CN" altLang="en-US" sz="3600" b="1" dirty="0">
                <a:latin typeface="Times New Roman" panose="02020603050405020304" pitchFamily="18" charset="0"/>
              </a:rPr>
              <a:t>毕业所要求的选修课学分：每个班级要求不一样。（请看</a:t>
            </a:r>
            <a:r>
              <a:rPr lang="en-US" altLang="zh-CN" sz="3600" b="1" dirty="0">
                <a:latin typeface="Times New Roman" panose="02020603050405020304" pitchFamily="18" charset="0"/>
              </a:rPr>
              <a:t>《</a:t>
            </a:r>
            <a:r>
              <a:rPr lang="zh-CN" altLang="en-US" sz="3600" b="1" dirty="0">
                <a:latin typeface="Times New Roman" panose="02020603050405020304" pitchFamily="18" charset="0"/>
              </a:rPr>
              <a:t>培养计划</a:t>
            </a:r>
            <a:r>
              <a:rPr lang="en-US" altLang="zh-CN" sz="3600" b="1" dirty="0">
                <a:latin typeface="Times New Roman" panose="02020603050405020304" pitchFamily="18" charset="0"/>
              </a:rPr>
              <a:t>》</a:t>
            </a:r>
            <a:r>
              <a:rPr lang="zh-CN" altLang="en-US" sz="3600" b="1" dirty="0">
                <a:latin typeface="Times New Roman" panose="02020603050405020304" pitchFamily="18" charset="0"/>
              </a:rPr>
              <a:t>）</a:t>
            </a:r>
            <a:endParaRPr lang="en-US" altLang="zh-CN" sz="3600" b="1" dirty="0">
              <a:latin typeface="Times New Roman" panose="02020603050405020304" pitchFamily="18" charset="0"/>
            </a:endParaRPr>
          </a:p>
          <a:p>
            <a:pPr lvl="2" eaLnBrk="1" hangingPunct="1">
              <a:lnSpc>
                <a:spcPct val="90000"/>
              </a:lnSpc>
            </a:pPr>
            <a:r>
              <a:rPr lang="zh-CN" altLang="en-US" b="1" dirty="0">
                <a:solidFill>
                  <a:srgbClr val="0070C0"/>
                </a:solidFill>
                <a:latin typeface="Times New Roman" panose="02020603050405020304" pitchFamily="18" charset="0"/>
              </a:rPr>
              <a:t>如</a:t>
            </a:r>
            <a:r>
              <a:rPr lang="en-US" altLang="zh-CN" b="1" dirty="0">
                <a:solidFill>
                  <a:srgbClr val="0070C0"/>
                </a:solidFill>
                <a:latin typeface="Times New Roman" panose="02020603050405020304" pitchFamily="18" charset="0"/>
              </a:rPr>
              <a:t>21</a:t>
            </a:r>
            <a:r>
              <a:rPr lang="zh-CN" altLang="en-US" b="1" dirty="0">
                <a:solidFill>
                  <a:srgbClr val="0070C0"/>
                </a:solidFill>
                <a:latin typeface="Times New Roman" panose="02020603050405020304" pitchFamily="18" charset="0"/>
              </a:rPr>
              <a:t>法学 </a:t>
            </a:r>
            <a:r>
              <a:rPr lang="en-US" altLang="zh-CN" b="1" dirty="0">
                <a:solidFill>
                  <a:srgbClr val="0070C0"/>
                </a:solidFill>
                <a:latin typeface="Times New Roman" panose="02020603050405020304" pitchFamily="18" charset="0"/>
              </a:rPr>
              <a:t>《</a:t>
            </a:r>
            <a:r>
              <a:rPr lang="zh-CN" altLang="en-US" b="1" dirty="0">
                <a:solidFill>
                  <a:srgbClr val="0070C0"/>
                </a:solidFill>
                <a:latin typeface="Times New Roman" panose="02020603050405020304" pitchFamily="18" charset="0"/>
              </a:rPr>
              <a:t>培养计划</a:t>
            </a:r>
            <a:r>
              <a:rPr lang="en-US" altLang="zh-CN" b="1" dirty="0">
                <a:solidFill>
                  <a:srgbClr val="0070C0"/>
                </a:solidFill>
                <a:latin typeface="Times New Roman" panose="02020603050405020304" pitchFamily="18" charset="0"/>
              </a:rPr>
              <a:t>》</a:t>
            </a:r>
            <a:r>
              <a:rPr lang="zh-CN" altLang="en-US" b="1" dirty="0">
                <a:solidFill>
                  <a:srgbClr val="0070C0"/>
                </a:solidFill>
                <a:latin typeface="Times New Roman" panose="02020603050405020304" pitchFamily="18" charset="0"/>
              </a:rPr>
              <a:t>中“选修课程总学分要求</a:t>
            </a:r>
            <a:r>
              <a:rPr lang="en-US" altLang="zh-CN" b="1" dirty="0">
                <a:solidFill>
                  <a:srgbClr val="0070C0"/>
                </a:solidFill>
                <a:latin typeface="Times New Roman" panose="02020603050405020304" pitchFamily="18" charset="0"/>
              </a:rPr>
              <a:t>30</a:t>
            </a:r>
            <a:r>
              <a:rPr lang="zh-CN" altLang="en-US" b="1" dirty="0">
                <a:solidFill>
                  <a:srgbClr val="0070C0"/>
                </a:solidFill>
                <a:latin typeface="Times New Roman" panose="02020603050405020304" pitchFamily="18" charset="0"/>
              </a:rPr>
              <a:t>学分”表示：选修课学分要求：</a:t>
            </a:r>
            <a:r>
              <a:rPr lang="en-US" altLang="zh-CN" b="1" dirty="0">
                <a:solidFill>
                  <a:srgbClr val="0070C0"/>
                </a:solidFill>
                <a:latin typeface="Times New Roman" panose="02020603050405020304" pitchFamily="18" charset="0"/>
              </a:rPr>
              <a:t>30</a:t>
            </a:r>
            <a:r>
              <a:rPr lang="zh-CN" altLang="en-US" b="1" dirty="0">
                <a:solidFill>
                  <a:srgbClr val="0070C0"/>
                </a:solidFill>
                <a:latin typeface="Times New Roman" panose="02020603050405020304" pitchFamily="18" charset="0"/>
              </a:rPr>
              <a:t>学分</a:t>
            </a:r>
            <a:endParaRPr lang="zh-CN" altLang="en-US" b="1" dirty="0">
              <a:solidFill>
                <a:srgbClr val="0070C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5363">
                                            <p:txEl>
                                              <p:charRg st="1" end="31"/>
                                            </p:txEl>
                                          </p:spTgt>
                                        </p:tgtEl>
                                        <p:attrNameLst>
                                          <p:attrName>style.visibility</p:attrName>
                                        </p:attrNameLst>
                                      </p:cBhvr>
                                      <p:to>
                                        <p:strVal val="visible"/>
                                      </p:to>
                                    </p:set>
                                    <p:animEffect transition="in" filter="box(in)">
                                      <p:cBhvr>
                                        <p:cTn id="7" dur="500"/>
                                        <p:tgtEl>
                                          <p:spTgt spid="15363">
                                            <p:txEl>
                                              <p:charRg st="1" end="3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5363">
                                            <p:txEl>
                                              <p:charRg st="31" end="64"/>
                                            </p:txEl>
                                          </p:spTgt>
                                        </p:tgtEl>
                                        <p:attrNameLst>
                                          <p:attrName>style.visibility</p:attrName>
                                        </p:attrNameLst>
                                      </p:cBhvr>
                                      <p:to>
                                        <p:strVal val="visible"/>
                                      </p:to>
                                    </p:set>
                                    <p:animEffect transition="in" filter="box(in)">
                                      <p:cBhvr>
                                        <p:cTn id="12" dur="500"/>
                                        <p:tgtEl>
                                          <p:spTgt spid="15363">
                                            <p:txEl>
                                              <p:charRg st="31" end="64"/>
                                            </p:txEl>
                                          </p:spTgt>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5363">
                                            <p:txEl>
                                              <p:charRg st="64" end="108"/>
                                            </p:txEl>
                                          </p:spTgt>
                                        </p:tgtEl>
                                        <p:attrNameLst>
                                          <p:attrName>style.visibility</p:attrName>
                                        </p:attrNameLst>
                                      </p:cBhvr>
                                      <p:to>
                                        <p:strVal val="visible"/>
                                      </p:to>
                                    </p:set>
                                    <p:animEffect transition="in" filter="box(in)">
                                      <p:cBhvr>
                                        <p:cTn id="15" dur="500"/>
                                        <p:tgtEl>
                                          <p:spTgt spid="15363">
                                            <p:txEl>
                                              <p:charRg st="64" end="10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7042" name="标题 1"/>
          <p:cNvSpPr>
            <a:spLocks noGrp="1"/>
          </p:cNvSpPr>
          <p:nvPr>
            <p:ph type="title" idx="4294967295"/>
          </p:nvPr>
        </p:nvSpPr>
        <p:spPr>
          <a:xfrm>
            <a:off x="1042988" y="2349500"/>
            <a:ext cx="7850188" cy="2232025"/>
          </a:xfrm>
          <a:ln>
            <a:miter/>
          </a:ln>
        </p:spPr>
        <p:txBody>
          <a:bodyPr vert="horz" wrap="square" lIns="91440" tIns="45720" rIns="91440" bIns="45720" numCol="1" anchor="ctr" anchorCtr="0" compatLnSpc="1"/>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楷体" panose="02010609060101010101" pitchFamily="49" charset="-122"/>
                <a:ea typeface="楷体" panose="02010609060101010101" pitchFamily="49" charset="-122"/>
                <a:cs typeface="+mj-cs"/>
              </a:rPr>
              <a:t>预祝大家</a:t>
            </a:r>
            <a:br>
              <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楷体" panose="02010609060101010101" pitchFamily="49" charset="-122"/>
                <a:ea typeface="楷体" panose="02010609060101010101" pitchFamily="49" charset="-122"/>
                <a:cs typeface="+mj-cs"/>
              </a:rPr>
            </a:br>
            <a:r>
              <a:rPr kumimoji="0" lang="zh-CN" altLang="en-US" sz="4300" b="1" i="0" u="none" strike="noStrike" kern="0" cap="none" spc="0" normalizeH="0" baseline="0" noProof="0">
                <a:ln>
                  <a:noFill/>
                </a:ln>
                <a:solidFill>
                  <a:srgbClr val="572314"/>
                </a:solidFill>
                <a:effectLst>
                  <a:outerShdw blurRad="38100" dist="38100" dir="2700000" algn="tl">
                    <a:srgbClr val="C0C0C0"/>
                  </a:outerShdw>
                </a:effectLst>
                <a:uLnTx/>
                <a:uFillTx/>
                <a:latin typeface="楷体" panose="02010609060101010101" pitchFamily="49" charset="-122"/>
                <a:ea typeface="楷体" panose="02010609060101010101" pitchFamily="49" charset="-122"/>
                <a:cs typeface="+mj-cs"/>
              </a:rPr>
              <a:t>都能选到自己满意的课程！</a:t>
            </a:r>
            <a:endParaRPr kumimoji="0" lang="zh-CN" altLang="en-US" sz="2700" b="1" i="0" u="none" strike="noStrike" kern="0" cap="none" spc="0" normalizeH="0" baseline="0" noProof="0">
              <a:ln>
                <a:noFill/>
              </a:ln>
              <a:solidFill>
                <a:srgbClr val="572314"/>
              </a:solidFill>
              <a:effectLst>
                <a:outerShdw blurRad="38100" dist="38100" dir="2700000" algn="tl">
                  <a:srgbClr val="C0C0C0"/>
                </a:outerShdw>
              </a:effectLst>
              <a:uLnTx/>
              <a:uFillTx/>
              <a:latin typeface="楷体" panose="02010609060101010101" pitchFamily="49" charset="-122"/>
              <a:ea typeface="楷体" panose="02010609060101010101" pitchFamily="49" charset="-122"/>
              <a:cs typeface="+mj-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1547495" y="764540"/>
            <a:ext cx="3352800" cy="371475"/>
          </a:xfrm>
          <a:prstGeom prst="rect">
            <a:avLst/>
          </a:prstGeom>
        </p:spPr>
      </p:pic>
      <p:pic>
        <p:nvPicPr>
          <p:cNvPr id="3" name="图片 2"/>
          <p:cNvPicPr>
            <a:picLocks noChangeAspect="1"/>
          </p:cNvPicPr>
          <p:nvPr/>
        </p:nvPicPr>
        <p:blipFill>
          <a:blip r:embed="rId2"/>
          <a:stretch>
            <a:fillRect/>
          </a:stretch>
        </p:blipFill>
        <p:spPr>
          <a:xfrm>
            <a:off x="1187450" y="1268730"/>
            <a:ext cx="6715125" cy="5181600"/>
          </a:xfrm>
          <a:prstGeom prst="rect">
            <a:avLst/>
          </a:prstGeom>
        </p:spPr>
      </p:pic>
    </p:spTree>
  </p:cSld>
  <p:clrMapOvr>
    <a:masterClrMapping/>
  </p:clrMapOvr>
</p:sld>
</file>

<file path=ppt/tags/tag1.xml><?xml version="1.0" encoding="utf-8"?>
<p:tagLst xmlns:p="http://schemas.openxmlformats.org/presentationml/2006/main">
  <p:tag name="KSO_WM_UNIT_PLACING_PICTURE_USER_VIEWPORT" val="{&quot;height&quot;:3675,&quot;width&quot;:10155}"/>
</p:tagLst>
</file>

<file path=ppt/tags/tag2.xml><?xml version="1.0" encoding="utf-8"?>
<p:tagLst xmlns:p="http://schemas.openxmlformats.org/presentationml/2006/main">
  <p:tag name="KSO_WM_UNIT_PLACING_PICTURE_USER_VIEWPORT" val="{&quot;height&quot;:5047,&quot;width&quot;:10322}"/>
</p:tagLst>
</file>

<file path=ppt/tags/tag3.xml><?xml version="1.0" encoding="utf-8"?>
<p:tagLst xmlns:p="http://schemas.openxmlformats.org/presentationml/2006/main">
  <p:tag name="KSO_WPP_MARK_KEY" val="0294e50d-c1e5-4b37-b6cb-481bb438c9f6"/>
  <p:tag name="COMMONDATA" val="eyJoZGlkIjoiNTNjYjcwMmEwY2RiMjE3NjJhNTYyOTcwYzMwZjAyOTkifQ=="/>
</p:tagLst>
</file>

<file path=ppt/theme/theme1.xml><?xml version="1.0" encoding="utf-8"?>
<a:theme xmlns:a="http://schemas.openxmlformats.org/drawingml/2006/main" name="夏至">
  <a:themeElements>
    <a:clrScheme name="夏至 1">
      <a:dk1>
        <a:srgbClr val="000000"/>
      </a:dk1>
      <a:lt1>
        <a:srgbClr val="FFFFFF"/>
      </a:lt1>
      <a:dk2>
        <a:srgbClr val="4F271C"/>
      </a:dk2>
      <a:lt2>
        <a:srgbClr val="E7DEC9"/>
      </a:lt2>
      <a:accent1>
        <a:srgbClr val="3891A7"/>
      </a:accent1>
      <a:accent2>
        <a:srgbClr val="FEB80A"/>
      </a:accent2>
      <a:accent3>
        <a:srgbClr val="FFFFFF"/>
      </a:accent3>
      <a:accent4>
        <a:srgbClr val="000000"/>
      </a:accent4>
      <a:accent5>
        <a:srgbClr val="AEC7D0"/>
      </a:accent5>
      <a:accent6>
        <a:srgbClr val="E6A608"/>
      </a:accent6>
      <a:hlink>
        <a:srgbClr val="8DC765"/>
      </a:hlink>
      <a:folHlink>
        <a:srgbClr val="AA8A14"/>
      </a:folHlink>
    </a:clrScheme>
    <a:fontScheme name="夏至">
      <a:majorFont>
        <a:latin typeface="Gill Sans MT"/>
        <a:ea typeface="华文中宋"/>
        <a:cs typeface=""/>
      </a:majorFont>
      <a:minorFont>
        <a:latin typeface="Gill Sans MT"/>
        <a:ea typeface="华文中宋"/>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4400" b="1" i="0" u="none" strike="noStrike" cap="none" normalizeH="0" baseline="0" smtClean="0">
            <a:ln>
              <a:noFill/>
            </a:ln>
            <a:solidFill>
              <a:schemeClr val="hlink"/>
            </a:solidFill>
            <a:effectLst/>
            <a:latin typeface="Times New Roman" panose="02020603050405020304" pitchFamily="18"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4400" b="1" i="0" u="none" strike="noStrike" cap="none" normalizeH="0" baseline="0" smtClean="0">
            <a:ln>
              <a:noFill/>
            </a:ln>
            <a:solidFill>
              <a:schemeClr val="hlink"/>
            </a:solidFill>
            <a:effectLst/>
            <a:latin typeface="Times New Roman" panose="02020603050405020304" pitchFamily="18" charset="0"/>
            <a:ea typeface="宋体" panose="02010600030101010101" pitchFamily="2" charset="-122"/>
          </a:defRPr>
        </a:defPPr>
      </a:lstStyle>
    </a:lnDef>
  </a:objectDefaults>
  <a:extraClrSchemeLst>
    <a:extraClrScheme>
      <a:clrScheme name="夏至 1">
        <a:dk1>
          <a:srgbClr val="000000"/>
        </a:dk1>
        <a:lt1>
          <a:srgbClr val="FFFFFF"/>
        </a:lt1>
        <a:dk2>
          <a:srgbClr val="4F271C"/>
        </a:dk2>
        <a:lt2>
          <a:srgbClr val="E7DEC9"/>
        </a:lt2>
        <a:accent1>
          <a:srgbClr val="3891A7"/>
        </a:accent1>
        <a:accent2>
          <a:srgbClr val="FEB80A"/>
        </a:accent2>
        <a:accent3>
          <a:srgbClr val="FFFFFF"/>
        </a:accent3>
        <a:accent4>
          <a:srgbClr val="000000"/>
        </a:accent4>
        <a:accent5>
          <a:srgbClr val="AEC7D0"/>
        </a:accent5>
        <a:accent6>
          <a:srgbClr val="E6A608"/>
        </a:accent6>
        <a:hlink>
          <a:srgbClr val="8DC765"/>
        </a:hlink>
        <a:folHlink>
          <a:srgbClr val="AA8A1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夏至">
  <a:themeElements>
    <a:clrScheme name="1_夏至 1">
      <a:dk1>
        <a:srgbClr val="000000"/>
      </a:dk1>
      <a:lt1>
        <a:srgbClr val="FFFFFF"/>
      </a:lt1>
      <a:dk2>
        <a:srgbClr val="4F271C"/>
      </a:dk2>
      <a:lt2>
        <a:srgbClr val="E7DEC9"/>
      </a:lt2>
      <a:accent1>
        <a:srgbClr val="3891A7"/>
      </a:accent1>
      <a:accent2>
        <a:srgbClr val="FEB80A"/>
      </a:accent2>
      <a:accent3>
        <a:srgbClr val="FFFFFF"/>
      </a:accent3>
      <a:accent4>
        <a:srgbClr val="000000"/>
      </a:accent4>
      <a:accent5>
        <a:srgbClr val="AEC7D0"/>
      </a:accent5>
      <a:accent6>
        <a:srgbClr val="E6A608"/>
      </a:accent6>
      <a:hlink>
        <a:srgbClr val="8DC765"/>
      </a:hlink>
      <a:folHlink>
        <a:srgbClr val="AA8A14"/>
      </a:folHlink>
    </a:clrScheme>
    <a:fontScheme name="1_夏至">
      <a:majorFont>
        <a:latin typeface="Gill Sans MT"/>
        <a:ea typeface="华文中宋"/>
        <a:cs typeface=""/>
      </a:majorFont>
      <a:minorFont>
        <a:latin typeface="Gill Sans MT"/>
        <a:ea typeface="华文中宋"/>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4400" b="1" i="0" u="none" strike="noStrike" cap="none" normalizeH="0" baseline="0" smtClean="0">
            <a:ln>
              <a:noFill/>
            </a:ln>
            <a:solidFill>
              <a:schemeClr val="hlink"/>
            </a:solidFill>
            <a:effectLst/>
            <a:latin typeface="Times New Roman" panose="02020603050405020304" pitchFamily="18"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4400" b="1" i="0" u="none" strike="noStrike" cap="none" normalizeH="0" baseline="0" smtClean="0">
            <a:ln>
              <a:noFill/>
            </a:ln>
            <a:solidFill>
              <a:schemeClr val="hlink"/>
            </a:solidFill>
            <a:effectLst/>
            <a:latin typeface="Times New Roman" panose="02020603050405020304" pitchFamily="18" charset="0"/>
            <a:ea typeface="宋体" panose="02010600030101010101" pitchFamily="2" charset="-122"/>
          </a:defRPr>
        </a:defPPr>
      </a:lstStyle>
    </a:lnDef>
  </a:objectDefaults>
  <a:extraClrSchemeLst>
    <a:extraClrScheme>
      <a:clrScheme name="1_夏至 1">
        <a:dk1>
          <a:srgbClr val="000000"/>
        </a:dk1>
        <a:lt1>
          <a:srgbClr val="FFFFFF"/>
        </a:lt1>
        <a:dk2>
          <a:srgbClr val="4F271C"/>
        </a:dk2>
        <a:lt2>
          <a:srgbClr val="E7DEC9"/>
        </a:lt2>
        <a:accent1>
          <a:srgbClr val="3891A7"/>
        </a:accent1>
        <a:accent2>
          <a:srgbClr val="FEB80A"/>
        </a:accent2>
        <a:accent3>
          <a:srgbClr val="FFFFFF"/>
        </a:accent3>
        <a:accent4>
          <a:srgbClr val="000000"/>
        </a:accent4>
        <a:accent5>
          <a:srgbClr val="AEC7D0"/>
        </a:accent5>
        <a:accent6>
          <a:srgbClr val="E6A608"/>
        </a:accent6>
        <a:hlink>
          <a:srgbClr val="8DC765"/>
        </a:hlink>
        <a:folHlink>
          <a:srgbClr val="AA8A1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夏至">
  <a:themeElements>
    <a:clrScheme name="2_夏至 1">
      <a:dk1>
        <a:srgbClr val="000000"/>
      </a:dk1>
      <a:lt1>
        <a:srgbClr val="FFFFFF"/>
      </a:lt1>
      <a:dk2>
        <a:srgbClr val="4F271C"/>
      </a:dk2>
      <a:lt2>
        <a:srgbClr val="E7DEC9"/>
      </a:lt2>
      <a:accent1>
        <a:srgbClr val="3891A7"/>
      </a:accent1>
      <a:accent2>
        <a:srgbClr val="FEB80A"/>
      </a:accent2>
      <a:accent3>
        <a:srgbClr val="FFFFFF"/>
      </a:accent3>
      <a:accent4>
        <a:srgbClr val="000000"/>
      </a:accent4>
      <a:accent5>
        <a:srgbClr val="AEC7D0"/>
      </a:accent5>
      <a:accent6>
        <a:srgbClr val="E6A608"/>
      </a:accent6>
      <a:hlink>
        <a:srgbClr val="8DC765"/>
      </a:hlink>
      <a:folHlink>
        <a:srgbClr val="AA8A14"/>
      </a:folHlink>
    </a:clrScheme>
    <a:fontScheme name="2_夏至">
      <a:majorFont>
        <a:latin typeface="Gill Sans MT"/>
        <a:ea typeface="华文中宋"/>
        <a:cs typeface=""/>
      </a:majorFont>
      <a:minorFont>
        <a:latin typeface="Gill Sans MT"/>
        <a:ea typeface="华文中宋"/>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4400" b="1" i="0" u="none" strike="noStrike" cap="none" normalizeH="0" baseline="0" smtClean="0">
            <a:ln>
              <a:noFill/>
            </a:ln>
            <a:solidFill>
              <a:schemeClr val="hlink"/>
            </a:solidFill>
            <a:effectLst/>
            <a:latin typeface="Times New Roman" panose="02020603050405020304" pitchFamily="18"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4400" b="1" i="0" u="none" strike="noStrike" cap="none" normalizeH="0" baseline="0" smtClean="0">
            <a:ln>
              <a:noFill/>
            </a:ln>
            <a:solidFill>
              <a:schemeClr val="hlink"/>
            </a:solidFill>
            <a:effectLst/>
            <a:latin typeface="Times New Roman" panose="02020603050405020304" pitchFamily="18" charset="0"/>
            <a:ea typeface="宋体" panose="02010600030101010101" pitchFamily="2" charset="-122"/>
          </a:defRPr>
        </a:defPPr>
      </a:lstStyle>
    </a:lnDef>
  </a:objectDefaults>
  <a:extraClrSchemeLst>
    <a:extraClrScheme>
      <a:clrScheme name="2_夏至 1">
        <a:dk1>
          <a:srgbClr val="000000"/>
        </a:dk1>
        <a:lt1>
          <a:srgbClr val="FFFFFF"/>
        </a:lt1>
        <a:dk2>
          <a:srgbClr val="4F271C"/>
        </a:dk2>
        <a:lt2>
          <a:srgbClr val="E7DEC9"/>
        </a:lt2>
        <a:accent1>
          <a:srgbClr val="3891A7"/>
        </a:accent1>
        <a:accent2>
          <a:srgbClr val="FEB80A"/>
        </a:accent2>
        <a:accent3>
          <a:srgbClr val="FFFFFF"/>
        </a:accent3>
        <a:accent4>
          <a:srgbClr val="000000"/>
        </a:accent4>
        <a:accent5>
          <a:srgbClr val="AEC7D0"/>
        </a:accent5>
        <a:accent6>
          <a:srgbClr val="E6A608"/>
        </a:accent6>
        <a:hlink>
          <a:srgbClr val="8DC765"/>
        </a:hlink>
        <a:folHlink>
          <a:srgbClr val="AA8A1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夏至">
  <a:themeElements>
    <a:clrScheme name="3_夏至 1">
      <a:dk1>
        <a:srgbClr val="000000"/>
      </a:dk1>
      <a:lt1>
        <a:srgbClr val="FFFFFF"/>
      </a:lt1>
      <a:dk2>
        <a:srgbClr val="4F271C"/>
      </a:dk2>
      <a:lt2>
        <a:srgbClr val="E7DEC9"/>
      </a:lt2>
      <a:accent1>
        <a:srgbClr val="3891A7"/>
      </a:accent1>
      <a:accent2>
        <a:srgbClr val="FEB80A"/>
      </a:accent2>
      <a:accent3>
        <a:srgbClr val="FFFFFF"/>
      </a:accent3>
      <a:accent4>
        <a:srgbClr val="000000"/>
      </a:accent4>
      <a:accent5>
        <a:srgbClr val="AEC7D0"/>
      </a:accent5>
      <a:accent6>
        <a:srgbClr val="E6A608"/>
      </a:accent6>
      <a:hlink>
        <a:srgbClr val="8DC765"/>
      </a:hlink>
      <a:folHlink>
        <a:srgbClr val="AA8A14"/>
      </a:folHlink>
    </a:clrScheme>
    <a:fontScheme name="3_夏至">
      <a:majorFont>
        <a:latin typeface="Gill Sans MT"/>
        <a:ea typeface="华文中宋"/>
        <a:cs typeface=""/>
      </a:majorFont>
      <a:minorFont>
        <a:latin typeface="Gill Sans MT"/>
        <a:ea typeface="华文中宋"/>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4400" b="1" i="0" u="none" strike="noStrike" cap="none" normalizeH="0" baseline="0" smtClean="0">
            <a:ln>
              <a:noFill/>
            </a:ln>
            <a:solidFill>
              <a:schemeClr val="hlink"/>
            </a:solidFill>
            <a:effectLst/>
            <a:latin typeface="Times New Roman" panose="02020603050405020304" pitchFamily="18"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4400" b="1" i="0" u="none" strike="noStrike" cap="none" normalizeH="0" baseline="0" smtClean="0">
            <a:ln>
              <a:noFill/>
            </a:ln>
            <a:solidFill>
              <a:schemeClr val="hlink"/>
            </a:solidFill>
            <a:effectLst/>
            <a:latin typeface="Times New Roman" panose="02020603050405020304" pitchFamily="18" charset="0"/>
            <a:ea typeface="宋体" panose="02010600030101010101" pitchFamily="2" charset="-122"/>
          </a:defRPr>
        </a:defPPr>
      </a:lstStyle>
    </a:lnDef>
  </a:objectDefaults>
  <a:extraClrSchemeLst>
    <a:extraClrScheme>
      <a:clrScheme name="3_夏至 1">
        <a:dk1>
          <a:srgbClr val="000000"/>
        </a:dk1>
        <a:lt1>
          <a:srgbClr val="FFFFFF"/>
        </a:lt1>
        <a:dk2>
          <a:srgbClr val="4F271C"/>
        </a:dk2>
        <a:lt2>
          <a:srgbClr val="E7DEC9"/>
        </a:lt2>
        <a:accent1>
          <a:srgbClr val="3891A7"/>
        </a:accent1>
        <a:accent2>
          <a:srgbClr val="FEB80A"/>
        </a:accent2>
        <a:accent3>
          <a:srgbClr val="FFFFFF"/>
        </a:accent3>
        <a:accent4>
          <a:srgbClr val="000000"/>
        </a:accent4>
        <a:accent5>
          <a:srgbClr val="AEC7D0"/>
        </a:accent5>
        <a:accent6>
          <a:srgbClr val="E6A608"/>
        </a:accent6>
        <a:hlink>
          <a:srgbClr val="8DC765"/>
        </a:hlink>
        <a:folHlink>
          <a:srgbClr val="AA8A1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夏至">
  <a:themeElements>
    <a:clrScheme name="4_夏至 1">
      <a:dk1>
        <a:srgbClr val="000000"/>
      </a:dk1>
      <a:lt1>
        <a:srgbClr val="FFFFFF"/>
      </a:lt1>
      <a:dk2>
        <a:srgbClr val="4F271C"/>
      </a:dk2>
      <a:lt2>
        <a:srgbClr val="E7DEC9"/>
      </a:lt2>
      <a:accent1>
        <a:srgbClr val="3891A7"/>
      </a:accent1>
      <a:accent2>
        <a:srgbClr val="FEB80A"/>
      </a:accent2>
      <a:accent3>
        <a:srgbClr val="FFFFFF"/>
      </a:accent3>
      <a:accent4>
        <a:srgbClr val="000000"/>
      </a:accent4>
      <a:accent5>
        <a:srgbClr val="AEC7D0"/>
      </a:accent5>
      <a:accent6>
        <a:srgbClr val="E6A608"/>
      </a:accent6>
      <a:hlink>
        <a:srgbClr val="8DC765"/>
      </a:hlink>
      <a:folHlink>
        <a:srgbClr val="AA8A14"/>
      </a:folHlink>
    </a:clrScheme>
    <a:fontScheme name="4_夏至">
      <a:majorFont>
        <a:latin typeface="Gill Sans MT"/>
        <a:ea typeface="华文中宋"/>
        <a:cs typeface=""/>
      </a:majorFont>
      <a:minorFont>
        <a:latin typeface="Gill Sans MT"/>
        <a:ea typeface="华文中宋"/>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4400" b="1" i="0" u="none" strike="noStrike" cap="none" normalizeH="0" baseline="0" smtClean="0">
            <a:ln>
              <a:noFill/>
            </a:ln>
            <a:solidFill>
              <a:schemeClr val="hlink"/>
            </a:solidFill>
            <a:effectLst/>
            <a:latin typeface="Times New Roman" panose="02020603050405020304" pitchFamily="18"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4400" b="1" i="0" u="none" strike="noStrike" cap="none" normalizeH="0" baseline="0" smtClean="0">
            <a:ln>
              <a:noFill/>
            </a:ln>
            <a:solidFill>
              <a:schemeClr val="hlink"/>
            </a:solidFill>
            <a:effectLst/>
            <a:latin typeface="Times New Roman" panose="02020603050405020304" pitchFamily="18" charset="0"/>
            <a:ea typeface="宋体" panose="02010600030101010101" pitchFamily="2" charset="-122"/>
          </a:defRPr>
        </a:defPPr>
      </a:lstStyle>
    </a:lnDef>
  </a:objectDefaults>
  <a:extraClrSchemeLst>
    <a:extraClrScheme>
      <a:clrScheme name="4_夏至 1">
        <a:dk1>
          <a:srgbClr val="000000"/>
        </a:dk1>
        <a:lt1>
          <a:srgbClr val="FFFFFF"/>
        </a:lt1>
        <a:dk2>
          <a:srgbClr val="4F271C"/>
        </a:dk2>
        <a:lt2>
          <a:srgbClr val="E7DEC9"/>
        </a:lt2>
        <a:accent1>
          <a:srgbClr val="3891A7"/>
        </a:accent1>
        <a:accent2>
          <a:srgbClr val="FEB80A"/>
        </a:accent2>
        <a:accent3>
          <a:srgbClr val="FFFFFF"/>
        </a:accent3>
        <a:accent4>
          <a:srgbClr val="000000"/>
        </a:accent4>
        <a:accent5>
          <a:srgbClr val="AEC7D0"/>
        </a:accent5>
        <a:accent6>
          <a:srgbClr val="E6A608"/>
        </a:accent6>
        <a:hlink>
          <a:srgbClr val="8DC765"/>
        </a:hlink>
        <a:folHlink>
          <a:srgbClr val="AA8A1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夏至">
  <a:themeElements>
    <a:clrScheme name="5_夏至 1">
      <a:dk1>
        <a:srgbClr val="000000"/>
      </a:dk1>
      <a:lt1>
        <a:srgbClr val="FFFFFF"/>
      </a:lt1>
      <a:dk2>
        <a:srgbClr val="4F271C"/>
      </a:dk2>
      <a:lt2>
        <a:srgbClr val="E7DEC9"/>
      </a:lt2>
      <a:accent1>
        <a:srgbClr val="3891A7"/>
      </a:accent1>
      <a:accent2>
        <a:srgbClr val="FEB80A"/>
      </a:accent2>
      <a:accent3>
        <a:srgbClr val="FFFFFF"/>
      </a:accent3>
      <a:accent4>
        <a:srgbClr val="000000"/>
      </a:accent4>
      <a:accent5>
        <a:srgbClr val="AEC7D0"/>
      </a:accent5>
      <a:accent6>
        <a:srgbClr val="E6A608"/>
      </a:accent6>
      <a:hlink>
        <a:srgbClr val="8DC765"/>
      </a:hlink>
      <a:folHlink>
        <a:srgbClr val="AA8A14"/>
      </a:folHlink>
    </a:clrScheme>
    <a:fontScheme name="5_夏至">
      <a:majorFont>
        <a:latin typeface="Gill Sans MT"/>
        <a:ea typeface="华文中宋"/>
        <a:cs typeface=""/>
      </a:majorFont>
      <a:minorFont>
        <a:latin typeface="Gill Sans MT"/>
        <a:ea typeface="华文中宋"/>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4400" b="1" i="0" u="none" strike="noStrike" cap="none" normalizeH="0" baseline="0" smtClean="0">
            <a:ln>
              <a:noFill/>
            </a:ln>
            <a:solidFill>
              <a:schemeClr val="hlink"/>
            </a:solidFill>
            <a:effectLst/>
            <a:latin typeface="Times New Roman" panose="02020603050405020304" pitchFamily="18"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4400" b="1" i="0" u="none" strike="noStrike" cap="none" normalizeH="0" baseline="0" smtClean="0">
            <a:ln>
              <a:noFill/>
            </a:ln>
            <a:solidFill>
              <a:schemeClr val="hlink"/>
            </a:solidFill>
            <a:effectLst/>
            <a:latin typeface="Times New Roman" panose="02020603050405020304" pitchFamily="18" charset="0"/>
            <a:ea typeface="宋体" panose="02010600030101010101" pitchFamily="2" charset="-122"/>
          </a:defRPr>
        </a:defPPr>
      </a:lstStyle>
    </a:lnDef>
  </a:objectDefaults>
  <a:extraClrSchemeLst>
    <a:extraClrScheme>
      <a:clrScheme name="5_夏至 1">
        <a:dk1>
          <a:srgbClr val="000000"/>
        </a:dk1>
        <a:lt1>
          <a:srgbClr val="FFFFFF"/>
        </a:lt1>
        <a:dk2>
          <a:srgbClr val="4F271C"/>
        </a:dk2>
        <a:lt2>
          <a:srgbClr val="E7DEC9"/>
        </a:lt2>
        <a:accent1>
          <a:srgbClr val="3891A7"/>
        </a:accent1>
        <a:accent2>
          <a:srgbClr val="FEB80A"/>
        </a:accent2>
        <a:accent3>
          <a:srgbClr val="FFFFFF"/>
        </a:accent3>
        <a:accent4>
          <a:srgbClr val="000000"/>
        </a:accent4>
        <a:accent5>
          <a:srgbClr val="AEC7D0"/>
        </a:accent5>
        <a:accent6>
          <a:srgbClr val="E6A608"/>
        </a:accent6>
        <a:hlink>
          <a:srgbClr val="8DC765"/>
        </a:hlink>
        <a:folHlink>
          <a:srgbClr val="AA8A1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夏至">
  <a:themeElements>
    <a:clrScheme name="6_夏至 1">
      <a:dk1>
        <a:srgbClr val="000000"/>
      </a:dk1>
      <a:lt1>
        <a:srgbClr val="FFFFFF"/>
      </a:lt1>
      <a:dk2>
        <a:srgbClr val="4F271C"/>
      </a:dk2>
      <a:lt2>
        <a:srgbClr val="E7DEC9"/>
      </a:lt2>
      <a:accent1>
        <a:srgbClr val="3891A7"/>
      </a:accent1>
      <a:accent2>
        <a:srgbClr val="FEB80A"/>
      </a:accent2>
      <a:accent3>
        <a:srgbClr val="FFFFFF"/>
      </a:accent3>
      <a:accent4>
        <a:srgbClr val="000000"/>
      </a:accent4>
      <a:accent5>
        <a:srgbClr val="AEC7D0"/>
      </a:accent5>
      <a:accent6>
        <a:srgbClr val="E6A608"/>
      </a:accent6>
      <a:hlink>
        <a:srgbClr val="8DC765"/>
      </a:hlink>
      <a:folHlink>
        <a:srgbClr val="AA8A14"/>
      </a:folHlink>
    </a:clrScheme>
    <a:fontScheme name="6_夏至">
      <a:majorFont>
        <a:latin typeface="Gill Sans MT"/>
        <a:ea typeface="华文中宋"/>
        <a:cs typeface=""/>
      </a:majorFont>
      <a:minorFont>
        <a:latin typeface="Gill Sans MT"/>
        <a:ea typeface="华文中宋"/>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4400" b="1" i="0" u="none" strike="noStrike" cap="none" normalizeH="0" baseline="0" smtClean="0">
            <a:ln>
              <a:noFill/>
            </a:ln>
            <a:solidFill>
              <a:schemeClr val="hlink"/>
            </a:solidFill>
            <a:effectLst/>
            <a:latin typeface="Times New Roman" panose="02020603050405020304" pitchFamily="18"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 typeface="Arial" panose="020B0604020202020204" pitchFamily="34" charset="0"/>
          <a:buNone/>
          <a:defRPr kumimoji="0" lang="zh-CN" sz="4400" b="1" i="0" u="none" strike="noStrike" cap="none" normalizeH="0" baseline="0" smtClean="0">
            <a:ln>
              <a:noFill/>
            </a:ln>
            <a:solidFill>
              <a:schemeClr val="hlink"/>
            </a:solidFill>
            <a:effectLst/>
            <a:latin typeface="Times New Roman" panose="02020603050405020304" pitchFamily="18" charset="0"/>
            <a:ea typeface="宋体" panose="02010600030101010101" pitchFamily="2" charset="-122"/>
          </a:defRPr>
        </a:defPPr>
      </a:lstStyle>
    </a:lnDef>
  </a:objectDefaults>
  <a:extraClrSchemeLst>
    <a:extraClrScheme>
      <a:clrScheme name="6_夏至 1">
        <a:dk1>
          <a:srgbClr val="000000"/>
        </a:dk1>
        <a:lt1>
          <a:srgbClr val="FFFFFF"/>
        </a:lt1>
        <a:dk2>
          <a:srgbClr val="4F271C"/>
        </a:dk2>
        <a:lt2>
          <a:srgbClr val="E7DEC9"/>
        </a:lt2>
        <a:accent1>
          <a:srgbClr val="3891A7"/>
        </a:accent1>
        <a:accent2>
          <a:srgbClr val="FEB80A"/>
        </a:accent2>
        <a:accent3>
          <a:srgbClr val="FFFFFF"/>
        </a:accent3>
        <a:accent4>
          <a:srgbClr val="000000"/>
        </a:accent4>
        <a:accent5>
          <a:srgbClr val="AEC7D0"/>
        </a:accent5>
        <a:accent6>
          <a:srgbClr val="E6A608"/>
        </a:accent6>
        <a:hlink>
          <a:srgbClr val="8DC765"/>
        </a:hlink>
        <a:folHlink>
          <a:srgbClr val="AA8A1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主题​​">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Solstice</Template>
  <TotalTime>0</TotalTime>
  <Words>4680</Words>
  <Application>WPS 演示</Application>
  <PresentationFormat>全屏显示(4:3)</PresentationFormat>
  <Paragraphs>488</Paragraphs>
  <Slides>80</Slides>
  <Notes>1</Notes>
  <HiddenSlides>0</HiddenSlides>
  <MMClips>0</MMClips>
  <ScaleCrop>false</ScaleCrop>
  <HeadingPairs>
    <vt:vector size="6" baseType="variant">
      <vt:variant>
        <vt:lpstr>已用的字体</vt:lpstr>
      </vt:variant>
      <vt:variant>
        <vt:i4>13</vt:i4>
      </vt:variant>
      <vt:variant>
        <vt:lpstr>主题</vt:lpstr>
      </vt:variant>
      <vt:variant>
        <vt:i4>7</vt:i4>
      </vt:variant>
      <vt:variant>
        <vt:lpstr>幻灯片标题</vt:lpstr>
      </vt:variant>
      <vt:variant>
        <vt:i4>80</vt:i4>
      </vt:variant>
    </vt:vector>
  </HeadingPairs>
  <TitlesOfParts>
    <vt:vector size="100" baseType="lpstr">
      <vt:lpstr>Arial</vt:lpstr>
      <vt:lpstr>宋体</vt:lpstr>
      <vt:lpstr>Wingdings</vt:lpstr>
      <vt:lpstr>Gill Sans MT</vt:lpstr>
      <vt:lpstr>华文中宋</vt:lpstr>
      <vt:lpstr>Times New Roman</vt:lpstr>
      <vt:lpstr>Wingdings 2</vt:lpstr>
      <vt:lpstr>Verdana</vt:lpstr>
      <vt:lpstr>Calibri</vt:lpstr>
      <vt:lpstr>微软雅黑</vt:lpstr>
      <vt:lpstr>Arial Unicode MS</vt:lpstr>
      <vt:lpstr>Tahoma</vt:lpstr>
      <vt:lpstr>楷体</vt:lpstr>
      <vt:lpstr>夏至</vt:lpstr>
      <vt:lpstr>1_夏至</vt:lpstr>
      <vt:lpstr>2_夏至</vt:lpstr>
      <vt:lpstr>3_夏至</vt:lpstr>
      <vt:lpstr>4_夏至</vt:lpstr>
      <vt:lpstr>5_夏至</vt:lpstr>
      <vt:lpstr>6_夏至</vt:lpstr>
      <vt:lpstr>选 课 辅 导</vt:lpstr>
      <vt:lpstr>PowerPoint 演示文稿</vt:lpstr>
      <vt:lpstr>一、基本概念</vt:lpstr>
      <vt:lpstr>必修课 </vt:lpstr>
      <vt:lpstr>必修课（续） </vt:lpstr>
      <vt:lpstr>PowerPoint 演示文稿</vt:lpstr>
      <vt:lpstr>选修课 </vt:lpstr>
      <vt:lpstr>选修课（续） </vt:lpstr>
      <vt:lpstr>PowerPoint 演示文稿</vt:lpstr>
      <vt:lpstr>选修课(续) </vt:lpstr>
      <vt:lpstr>本专业选修课 </vt:lpstr>
      <vt:lpstr>PowerPoint 演示文稿</vt:lpstr>
      <vt:lpstr>本专业选修课(续) </vt:lpstr>
      <vt:lpstr>本专业选修课(续) </vt:lpstr>
      <vt:lpstr>非本专业选修课 </vt:lpstr>
      <vt:lpstr>非本专业选修课(续) </vt:lpstr>
      <vt:lpstr>通识教育选修课</vt:lpstr>
      <vt:lpstr>通识教育选修课（续）</vt:lpstr>
      <vt:lpstr>二、选课相关概念</vt:lpstr>
      <vt:lpstr>二、选课相关概念（续）</vt:lpstr>
      <vt:lpstr>二、选课相关概念（续）</vt:lpstr>
      <vt:lpstr>二、选课相关概念（续）</vt:lpstr>
      <vt:lpstr>三、筛选模式下的几点说明： </vt:lpstr>
      <vt:lpstr>选课志愿 </vt:lpstr>
      <vt:lpstr>希望选修学分</vt:lpstr>
      <vt:lpstr>希望选修学分（续）</vt:lpstr>
      <vt:lpstr>PowerPoint 演示文稿</vt:lpstr>
      <vt:lpstr>筛选方式</vt:lpstr>
      <vt:lpstr>筛选方式（续）</vt:lpstr>
      <vt:lpstr>筛选方式（续）</vt:lpstr>
      <vt:lpstr>PowerPoint 演示文稿</vt:lpstr>
      <vt:lpstr>四、如何选课</vt:lpstr>
      <vt:lpstr>PowerPoint 演示文稿</vt:lpstr>
      <vt:lpstr>PowerPoint 演示文稿</vt:lpstr>
      <vt:lpstr>四、如何选课（续）</vt:lpstr>
      <vt:lpstr>PowerPoint 演示文稿</vt:lpstr>
      <vt:lpstr>四、如何选课（续）</vt:lpstr>
      <vt:lpstr>PowerPoint 演示文稿</vt:lpstr>
      <vt:lpstr>PowerPoint 演示文稿</vt:lpstr>
      <vt:lpstr>四、如何选课（续）</vt:lpstr>
      <vt:lpstr>PowerPoint 演示文稿</vt:lpstr>
      <vt:lpstr>四、如何选课（续）</vt:lpstr>
      <vt:lpstr>PowerPoint 演示文稿</vt:lpstr>
      <vt:lpstr>四、如何选课（续）</vt:lpstr>
      <vt:lpstr>PowerPoint 演示文稿</vt:lpstr>
      <vt:lpstr>四、如何选课（续）</vt:lpstr>
      <vt:lpstr>PowerPoint 演示文稿</vt:lpstr>
      <vt:lpstr>四、如何选课（续）</vt:lpstr>
      <vt:lpstr>PowerPoint 演示文稿</vt:lpstr>
      <vt:lpstr>四、如何选课（续）</vt:lpstr>
      <vt:lpstr>四、如何选课（续）</vt:lpstr>
      <vt:lpstr>PowerPoint 演示文稿</vt:lpstr>
      <vt:lpstr>PowerPoint 演示文稿</vt:lpstr>
      <vt:lpstr>PowerPoint 演示文稿</vt:lpstr>
      <vt:lpstr>PowerPoint 演示文稿</vt:lpstr>
      <vt:lpstr>PowerPoint 演示文稿</vt:lpstr>
      <vt:lpstr>五、选课注意事项</vt:lpstr>
      <vt:lpstr>普通选课</vt:lpstr>
      <vt:lpstr>PowerPoint 演示文稿</vt:lpstr>
      <vt:lpstr>普通选课（续）</vt:lpstr>
      <vt:lpstr>普通选课（续）</vt:lpstr>
      <vt:lpstr>普通选课（续）</vt:lpstr>
      <vt:lpstr>普通选课（续）</vt:lpstr>
      <vt:lpstr>普通选课（续）</vt:lpstr>
      <vt:lpstr>普通选课（续）</vt:lpstr>
      <vt:lpstr>PowerPoint 演示文稿</vt:lpstr>
      <vt:lpstr>普通选课（续）</vt:lpstr>
      <vt:lpstr>普通选课（续）</vt:lpstr>
      <vt:lpstr>五、选课注意事项</vt:lpstr>
      <vt:lpstr>重新学习课</vt:lpstr>
      <vt:lpstr>重新学习课（续）</vt:lpstr>
      <vt:lpstr>重新学习课（续）</vt:lpstr>
      <vt:lpstr>重新学习课（续）</vt:lpstr>
      <vt:lpstr>重新学习课（续）</vt:lpstr>
      <vt:lpstr>六、选课相关费用介绍</vt:lpstr>
      <vt:lpstr>七、重要的话</vt:lpstr>
      <vt:lpstr>七、重要的话</vt:lpstr>
      <vt:lpstr>七、重要的话（续）</vt:lpstr>
      <vt:lpstr>八、选课秘籍</vt:lpstr>
      <vt:lpstr>预祝大家 都能选到自己满意的课程！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选课动员</dc:title>
  <dc:creator>zyc</dc:creator>
  <cp:lastModifiedBy>zhuyu</cp:lastModifiedBy>
  <cp:revision>533</cp:revision>
  <dcterms:created xsi:type="dcterms:W3CDTF">2005-12-11T07:46:00Z</dcterms:created>
  <dcterms:modified xsi:type="dcterms:W3CDTF">2022-11-30T00:33:44Z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2052-11.1.0.12763</vt:lpwstr>
  </property>
  <property fmtid="{D5CDD505-2E9C-101B-9397-08002B2CF9AE}" pid="3" name="ICV">
    <vt:lpwstr>E3E6D477CA084376A5A0BDB78889526D</vt:lpwstr>
  </property>
</Properties>
</file>